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1667" r:id="rId2"/>
    <p:sldId id="263" r:id="rId3"/>
    <p:sldId id="258" r:id="rId4"/>
    <p:sldId id="261" r:id="rId5"/>
    <p:sldId id="260" r:id="rId6"/>
    <p:sldId id="257" r:id="rId7"/>
    <p:sldId id="1650" r:id="rId8"/>
    <p:sldId id="1668" r:id="rId9"/>
    <p:sldId id="1669" r:id="rId10"/>
    <p:sldId id="1671" r:id="rId11"/>
    <p:sldId id="1670" r:id="rId12"/>
  </p:sldIdLst>
  <p:sldSz cx="10560050" cy="79200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06" autoAdjust="0"/>
  </p:normalViewPr>
  <p:slideViewPr>
    <p:cSldViewPr snapToGrid="0">
      <p:cViewPr varScale="1">
        <p:scale>
          <a:sx n="58" d="100"/>
          <a:sy n="58" d="100"/>
        </p:scale>
        <p:origin x="15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9B55D9-4A04-48C2-A8F5-D116F8B7FFC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BD013147-FD03-40CA-BBFC-61A5BF5316CC}">
      <dgm:prSet phldrT="[Text]"/>
      <dgm:spPr/>
      <dgm:t>
        <a:bodyPr/>
        <a:lstStyle/>
        <a:p>
          <a:r>
            <a:rPr lang="en-US" dirty="0"/>
            <a:t>Objectives</a:t>
          </a:r>
          <a:endParaRPr lang="en-IN" dirty="0"/>
        </a:p>
      </dgm:t>
    </dgm:pt>
    <dgm:pt modelId="{7A4CAEF2-3EE4-43BF-81B5-10BD5DA74E60}" type="parTrans" cxnId="{8C5A749C-FCD2-4C12-82CE-9D35028960AD}">
      <dgm:prSet/>
      <dgm:spPr/>
      <dgm:t>
        <a:bodyPr/>
        <a:lstStyle/>
        <a:p>
          <a:endParaRPr lang="en-IN"/>
        </a:p>
      </dgm:t>
    </dgm:pt>
    <dgm:pt modelId="{B310274B-6920-4955-ACA9-C5799A6E749D}" type="sibTrans" cxnId="{8C5A749C-FCD2-4C12-82CE-9D35028960AD}">
      <dgm:prSet/>
      <dgm:spPr/>
      <dgm:t>
        <a:bodyPr/>
        <a:lstStyle/>
        <a:p>
          <a:endParaRPr lang="en-IN"/>
        </a:p>
      </dgm:t>
    </dgm:pt>
    <dgm:pt modelId="{F8032886-17CF-43CD-9A8B-32173DE8EEB4}">
      <dgm:prSet phldrT="[Text]"/>
      <dgm:spPr/>
      <dgm:t>
        <a:bodyPr/>
        <a:lstStyle/>
        <a:p>
          <a:r>
            <a:rPr lang="en-US" dirty="0"/>
            <a:t>Recognition of Artisans, Craftsmen, etc.</a:t>
          </a:r>
          <a:endParaRPr lang="en-IN" dirty="0"/>
        </a:p>
      </dgm:t>
    </dgm:pt>
    <dgm:pt modelId="{15C5C3CF-B751-4C5F-9773-C8DCD324E973}" type="parTrans" cxnId="{8025F03F-9D55-4D87-ADD9-A7AB666C99DB}">
      <dgm:prSet/>
      <dgm:spPr/>
      <dgm:t>
        <a:bodyPr/>
        <a:lstStyle/>
        <a:p>
          <a:endParaRPr lang="en-IN"/>
        </a:p>
      </dgm:t>
    </dgm:pt>
    <dgm:pt modelId="{937F8A9B-742F-4DAE-947B-943C93914C7A}" type="sibTrans" cxnId="{8025F03F-9D55-4D87-ADD9-A7AB666C99DB}">
      <dgm:prSet/>
      <dgm:spPr/>
      <dgm:t>
        <a:bodyPr/>
        <a:lstStyle/>
        <a:p>
          <a:endParaRPr lang="en-IN"/>
        </a:p>
      </dgm:t>
    </dgm:pt>
    <dgm:pt modelId="{315BF07B-5AD1-4E25-97EE-5F83F21296D1}">
      <dgm:prSet phldrT="[Text]"/>
      <dgm:spPr/>
      <dgm:t>
        <a:bodyPr/>
        <a:lstStyle/>
        <a:p>
          <a:r>
            <a:rPr lang="en-US" dirty="0"/>
            <a:t>Skill Upgradation</a:t>
          </a:r>
          <a:endParaRPr lang="en-IN" dirty="0"/>
        </a:p>
      </dgm:t>
    </dgm:pt>
    <dgm:pt modelId="{3821C7A4-0368-4B91-A95B-F601EDCAE11D}" type="parTrans" cxnId="{D99F2340-D0BC-428B-8ED7-995C9C7AE2E8}">
      <dgm:prSet/>
      <dgm:spPr/>
      <dgm:t>
        <a:bodyPr/>
        <a:lstStyle/>
        <a:p>
          <a:endParaRPr lang="en-IN"/>
        </a:p>
      </dgm:t>
    </dgm:pt>
    <dgm:pt modelId="{88F2FAE4-CB59-4D37-B178-CE0FC8446F71}" type="sibTrans" cxnId="{D99F2340-D0BC-428B-8ED7-995C9C7AE2E8}">
      <dgm:prSet/>
      <dgm:spPr/>
      <dgm:t>
        <a:bodyPr/>
        <a:lstStyle/>
        <a:p>
          <a:endParaRPr lang="en-IN"/>
        </a:p>
      </dgm:t>
    </dgm:pt>
    <dgm:pt modelId="{72234CD0-1A06-4E36-8722-FA58597B9754}">
      <dgm:prSet phldrT="[Text]"/>
      <dgm:spPr/>
      <dgm:t>
        <a:bodyPr/>
        <a:lstStyle/>
        <a:p>
          <a:r>
            <a:rPr lang="en-US" dirty="0"/>
            <a:t>Eligible Trades (Examples)</a:t>
          </a:r>
          <a:endParaRPr lang="en-IN" dirty="0"/>
        </a:p>
      </dgm:t>
    </dgm:pt>
    <dgm:pt modelId="{8D648AC9-FF2C-413E-91F8-BDD8A64546A7}" type="parTrans" cxnId="{5451E703-2F4C-478F-A137-77937A2316DE}">
      <dgm:prSet/>
      <dgm:spPr/>
      <dgm:t>
        <a:bodyPr/>
        <a:lstStyle/>
        <a:p>
          <a:endParaRPr lang="en-IN"/>
        </a:p>
      </dgm:t>
    </dgm:pt>
    <dgm:pt modelId="{A292519F-2942-4274-85CF-91CF25A021DB}" type="sibTrans" cxnId="{5451E703-2F4C-478F-A137-77937A2316DE}">
      <dgm:prSet/>
      <dgm:spPr/>
      <dgm:t>
        <a:bodyPr/>
        <a:lstStyle/>
        <a:p>
          <a:endParaRPr lang="en-IN"/>
        </a:p>
      </dgm:t>
    </dgm:pt>
    <dgm:pt modelId="{DEA606CA-BA79-473B-BADE-B45E055DB83F}">
      <dgm:prSet phldrT="[Text]"/>
      <dgm:spPr/>
      <dgm:t>
        <a:bodyPr/>
        <a:lstStyle/>
        <a:p>
          <a:r>
            <a:rPr lang="en-US" dirty="0"/>
            <a:t>Carpenter/Boat Maker</a:t>
          </a:r>
          <a:endParaRPr lang="en-IN" dirty="0"/>
        </a:p>
      </dgm:t>
    </dgm:pt>
    <dgm:pt modelId="{C1761DFB-88B0-4848-8F28-284303F0A1E5}" type="parTrans" cxnId="{13D65030-0BCA-42C5-9C8E-C7470DE908DC}">
      <dgm:prSet/>
      <dgm:spPr/>
      <dgm:t>
        <a:bodyPr/>
        <a:lstStyle/>
        <a:p>
          <a:endParaRPr lang="en-IN"/>
        </a:p>
      </dgm:t>
    </dgm:pt>
    <dgm:pt modelId="{22CD6836-ECA0-44EE-8BA2-B3979EFC4400}" type="sibTrans" cxnId="{13D65030-0BCA-42C5-9C8E-C7470DE908DC}">
      <dgm:prSet/>
      <dgm:spPr/>
      <dgm:t>
        <a:bodyPr/>
        <a:lstStyle/>
        <a:p>
          <a:endParaRPr lang="en-IN"/>
        </a:p>
      </dgm:t>
    </dgm:pt>
    <dgm:pt modelId="{D7847D21-AD95-4EB4-9B34-0660EDBEE46C}">
      <dgm:prSet phldrT="[Text]"/>
      <dgm:spPr/>
      <dgm:t>
        <a:bodyPr/>
        <a:lstStyle/>
        <a:p>
          <a:r>
            <a:rPr lang="en-US" dirty="0"/>
            <a:t>Garland Maker, Washerman, Tailor, etc.</a:t>
          </a:r>
          <a:endParaRPr lang="en-IN" dirty="0"/>
        </a:p>
      </dgm:t>
    </dgm:pt>
    <dgm:pt modelId="{015D83BD-5703-4123-B284-7FDFB9158C24}" type="parTrans" cxnId="{FC40B1D8-FF12-4B82-8B53-C0DD3523FDFE}">
      <dgm:prSet/>
      <dgm:spPr/>
      <dgm:t>
        <a:bodyPr/>
        <a:lstStyle/>
        <a:p>
          <a:endParaRPr lang="en-IN"/>
        </a:p>
      </dgm:t>
    </dgm:pt>
    <dgm:pt modelId="{1E419AB9-8538-4C06-8262-366BECEFBF93}" type="sibTrans" cxnId="{FC40B1D8-FF12-4B82-8B53-C0DD3523FDFE}">
      <dgm:prSet/>
      <dgm:spPr/>
      <dgm:t>
        <a:bodyPr/>
        <a:lstStyle/>
        <a:p>
          <a:endParaRPr lang="en-IN"/>
        </a:p>
      </dgm:t>
    </dgm:pt>
    <dgm:pt modelId="{B460A7DD-8367-42BA-A6C7-C22EE4C31575}">
      <dgm:prSet phldrT="[Text]"/>
      <dgm:spPr/>
      <dgm:t>
        <a:bodyPr/>
        <a:lstStyle/>
        <a:p>
          <a:r>
            <a:rPr lang="en-US" dirty="0"/>
            <a:t>Salient Benefits</a:t>
          </a:r>
          <a:endParaRPr lang="en-IN" dirty="0"/>
        </a:p>
      </dgm:t>
    </dgm:pt>
    <dgm:pt modelId="{5DB31CDD-F61E-4DF6-BAF1-0ADB97E61CEA}" type="parTrans" cxnId="{24FC4EAA-A859-49AF-A8B8-60A2EDCE96CE}">
      <dgm:prSet/>
      <dgm:spPr/>
      <dgm:t>
        <a:bodyPr/>
        <a:lstStyle/>
        <a:p>
          <a:endParaRPr lang="en-IN"/>
        </a:p>
      </dgm:t>
    </dgm:pt>
    <dgm:pt modelId="{4CE1975D-16CC-40AE-9CC9-AF0F502D6A66}" type="sibTrans" cxnId="{24FC4EAA-A859-49AF-A8B8-60A2EDCE96CE}">
      <dgm:prSet/>
      <dgm:spPr/>
      <dgm:t>
        <a:bodyPr/>
        <a:lstStyle/>
        <a:p>
          <a:endParaRPr lang="en-IN"/>
        </a:p>
      </dgm:t>
    </dgm:pt>
    <dgm:pt modelId="{D76CE56A-5068-4BA2-9CD7-8BD2E4265417}">
      <dgm:prSet phldrT="[Text]"/>
      <dgm:spPr/>
      <dgm:t>
        <a:bodyPr/>
        <a:lstStyle/>
        <a:p>
          <a:r>
            <a:rPr lang="en-US" dirty="0"/>
            <a:t>Skill Development through Trainings</a:t>
          </a:r>
          <a:endParaRPr lang="en-IN" dirty="0"/>
        </a:p>
      </dgm:t>
    </dgm:pt>
    <dgm:pt modelId="{E6177BE8-9DCE-4129-8B7B-E88758FFA5DB}" type="parTrans" cxnId="{070C79B2-C40B-4710-8813-30C7C83C543D}">
      <dgm:prSet/>
      <dgm:spPr/>
      <dgm:t>
        <a:bodyPr/>
        <a:lstStyle/>
        <a:p>
          <a:endParaRPr lang="en-IN"/>
        </a:p>
      </dgm:t>
    </dgm:pt>
    <dgm:pt modelId="{56139473-7A80-4A95-9C86-8B8334772379}" type="sibTrans" cxnId="{070C79B2-C40B-4710-8813-30C7C83C543D}">
      <dgm:prSet/>
      <dgm:spPr/>
      <dgm:t>
        <a:bodyPr/>
        <a:lstStyle/>
        <a:p>
          <a:endParaRPr lang="en-IN"/>
        </a:p>
      </dgm:t>
    </dgm:pt>
    <dgm:pt modelId="{DC88FDB9-84C3-4865-BC9B-E5714F76795C}">
      <dgm:prSet phldrT="[Text]"/>
      <dgm:spPr/>
      <dgm:t>
        <a:bodyPr/>
        <a:lstStyle/>
        <a:p>
          <a:r>
            <a:rPr lang="en-US" dirty="0"/>
            <a:t>Access to Collateral Free Credit</a:t>
          </a:r>
          <a:endParaRPr lang="en-IN" dirty="0"/>
        </a:p>
      </dgm:t>
    </dgm:pt>
    <dgm:pt modelId="{3BF4549A-8B9B-4529-8AA8-5AC4A1B2A6EA}" type="parTrans" cxnId="{FB2A325B-C4BF-4425-8A66-1A6E79BD6F12}">
      <dgm:prSet/>
      <dgm:spPr/>
      <dgm:t>
        <a:bodyPr/>
        <a:lstStyle/>
        <a:p>
          <a:endParaRPr lang="en-IN"/>
        </a:p>
      </dgm:t>
    </dgm:pt>
    <dgm:pt modelId="{29E40327-362B-4719-BDFF-89692395B3B1}" type="sibTrans" cxnId="{FB2A325B-C4BF-4425-8A66-1A6E79BD6F12}">
      <dgm:prSet/>
      <dgm:spPr/>
      <dgm:t>
        <a:bodyPr/>
        <a:lstStyle/>
        <a:p>
          <a:endParaRPr lang="en-IN"/>
        </a:p>
      </dgm:t>
    </dgm:pt>
    <dgm:pt modelId="{ADCFF668-4AC1-40D2-A70F-3746483BEF70}">
      <dgm:prSet phldrT="[Text]"/>
      <dgm:spPr/>
      <dgm:t>
        <a:bodyPr/>
        <a:lstStyle/>
        <a:p>
          <a:r>
            <a:rPr lang="en-US" dirty="0"/>
            <a:t>Access to Modern Equipments</a:t>
          </a:r>
          <a:endParaRPr lang="en-IN" dirty="0"/>
        </a:p>
      </dgm:t>
    </dgm:pt>
    <dgm:pt modelId="{1C574A74-0B2B-458B-B498-970330B292F0}" type="parTrans" cxnId="{3453CBB5-DA3A-4724-9FC0-99856EA3B62E}">
      <dgm:prSet/>
      <dgm:spPr/>
      <dgm:t>
        <a:bodyPr/>
        <a:lstStyle/>
        <a:p>
          <a:endParaRPr lang="en-IN"/>
        </a:p>
      </dgm:t>
    </dgm:pt>
    <dgm:pt modelId="{D17DE46A-C9F7-4153-8955-3172F8650B37}" type="sibTrans" cxnId="{3453CBB5-DA3A-4724-9FC0-99856EA3B62E}">
      <dgm:prSet/>
      <dgm:spPr/>
      <dgm:t>
        <a:bodyPr/>
        <a:lstStyle/>
        <a:p>
          <a:endParaRPr lang="en-IN"/>
        </a:p>
      </dgm:t>
    </dgm:pt>
    <dgm:pt modelId="{1609CA38-D516-4822-9BD9-E74EC77980C5}">
      <dgm:prSet phldrT="[Text]"/>
      <dgm:spPr/>
      <dgm:t>
        <a:bodyPr/>
        <a:lstStyle/>
        <a:p>
          <a:r>
            <a:rPr lang="en-US" dirty="0"/>
            <a:t>Potter, Goldsmith, Mason, Blacksmith</a:t>
          </a:r>
          <a:endParaRPr lang="en-IN" dirty="0"/>
        </a:p>
      </dgm:t>
    </dgm:pt>
    <dgm:pt modelId="{0B3913C3-5AE2-4416-9155-876E7451239D}" type="parTrans" cxnId="{3894C62E-5DDA-40E9-B83A-2AF569F3988A}">
      <dgm:prSet/>
      <dgm:spPr/>
      <dgm:t>
        <a:bodyPr/>
        <a:lstStyle/>
        <a:p>
          <a:endParaRPr lang="en-IN"/>
        </a:p>
      </dgm:t>
    </dgm:pt>
    <dgm:pt modelId="{2161E922-04F3-4064-A79E-D97D3C470407}" type="sibTrans" cxnId="{3894C62E-5DDA-40E9-B83A-2AF569F3988A}">
      <dgm:prSet/>
      <dgm:spPr/>
      <dgm:t>
        <a:bodyPr/>
        <a:lstStyle/>
        <a:p>
          <a:endParaRPr lang="en-IN"/>
        </a:p>
      </dgm:t>
    </dgm:pt>
    <dgm:pt modelId="{EE472631-E29C-47D4-996E-06777433AF04}">
      <dgm:prSet phldrT="[Text]"/>
      <dgm:spPr/>
      <dgm:t>
        <a:bodyPr/>
        <a:lstStyle/>
        <a:p>
          <a:r>
            <a:rPr lang="en-US" dirty="0"/>
            <a:t>Incentives for Digital Transactions</a:t>
          </a:r>
          <a:endParaRPr lang="en-IN" dirty="0"/>
        </a:p>
      </dgm:t>
    </dgm:pt>
    <dgm:pt modelId="{8CD6F6A8-E5C2-4BF8-9A91-8B37615F768C}" type="parTrans" cxnId="{2A72A146-5544-4037-9493-A31144F95FE4}">
      <dgm:prSet/>
      <dgm:spPr/>
      <dgm:t>
        <a:bodyPr/>
        <a:lstStyle/>
        <a:p>
          <a:endParaRPr lang="en-IN"/>
        </a:p>
      </dgm:t>
    </dgm:pt>
    <dgm:pt modelId="{9AB2400A-BA41-4FE4-BEAA-508E2CCFE296}" type="sibTrans" cxnId="{2A72A146-5544-4037-9493-A31144F95FE4}">
      <dgm:prSet/>
      <dgm:spPr/>
      <dgm:t>
        <a:bodyPr/>
        <a:lstStyle/>
        <a:p>
          <a:endParaRPr lang="en-IN"/>
        </a:p>
      </dgm:t>
    </dgm:pt>
    <dgm:pt modelId="{C299036A-231D-408A-ABEA-3F6C6AEE6A12}" type="pres">
      <dgm:prSet presAssocID="{8F9B55D9-4A04-48C2-A8F5-D116F8B7FFCE}" presName="theList" presStyleCnt="0">
        <dgm:presLayoutVars>
          <dgm:dir/>
          <dgm:animLvl val="lvl"/>
          <dgm:resizeHandles val="exact"/>
        </dgm:presLayoutVars>
      </dgm:prSet>
      <dgm:spPr/>
    </dgm:pt>
    <dgm:pt modelId="{748DC847-E180-4B8E-8232-A6861233F6D1}" type="pres">
      <dgm:prSet presAssocID="{BD013147-FD03-40CA-BBFC-61A5BF5316CC}" presName="compNode" presStyleCnt="0"/>
      <dgm:spPr/>
    </dgm:pt>
    <dgm:pt modelId="{A9E62419-8CC9-471C-8969-53818A3FF70B}" type="pres">
      <dgm:prSet presAssocID="{BD013147-FD03-40CA-BBFC-61A5BF5316CC}" presName="aNode" presStyleLbl="bgShp" presStyleIdx="0" presStyleCnt="3"/>
      <dgm:spPr/>
    </dgm:pt>
    <dgm:pt modelId="{0BFF5DAA-2173-4CDD-B42F-B81ED5BF9669}" type="pres">
      <dgm:prSet presAssocID="{BD013147-FD03-40CA-BBFC-61A5BF5316CC}" presName="textNode" presStyleLbl="bgShp" presStyleIdx="0" presStyleCnt="3"/>
      <dgm:spPr/>
    </dgm:pt>
    <dgm:pt modelId="{590C587B-2136-4869-B93C-68F6E83CE59E}" type="pres">
      <dgm:prSet presAssocID="{BD013147-FD03-40CA-BBFC-61A5BF5316CC}" presName="compChildNode" presStyleCnt="0"/>
      <dgm:spPr/>
    </dgm:pt>
    <dgm:pt modelId="{8EDF9F3D-9BAA-4077-AF3C-05CBEC945679}" type="pres">
      <dgm:prSet presAssocID="{BD013147-FD03-40CA-BBFC-61A5BF5316CC}" presName="theInnerList" presStyleCnt="0"/>
      <dgm:spPr/>
    </dgm:pt>
    <dgm:pt modelId="{5036BD91-8FDA-4930-89DA-2373895CB2C8}" type="pres">
      <dgm:prSet presAssocID="{F8032886-17CF-43CD-9A8B-32173DE8EEB4}" presName="childNode" presStyleLbl="node1" presStyleIdx="0" presStyleCnt="9" custLinFactNeighborY="-8710">
        <dgm:presLayoutVars>
          <dgm:bulletEnabled val="1"/>
        </dgm:presLayoutVars>
      </dgm:prSet>
      <dgm:spPr/>
    </dgm:pt>
    <dgm:pt modelId="{7D634DFE-4F2E-4FD5-BD78-45152CDDE77A}" type="pres">
      <dgm:prSet presAssocID="{F8032886-17CF-43CD-9A8B-32173DE8EEB4}" presName="aSpace2" presStyleCnt="0"/>
      <dgm:spPr/>
    </dgm:pt>
    <dgm:pt modelId="{F6C3E177-C1BD-4C34-99B3-8A89B22D0AEA}" type="pres">
      <dgm:prSet presAssocID="{ADCFF668-4AC1-40D2-A70F-3746483BEF70}" presName="childNode" presStyleLbl="node1" presStyleIdx="1" presStyleCnt="9">
        <dgm:presLayoutVars>
          <dgm:bulletEnabled val="1"/>
        </dgm:presLayoutVars>
      </dgm:prSet>
      <dgm:spPr/>
    </dgm:pt>
    <dgm:pt modelId="{6CEE01E9-5C23-4A1C-A787-76E3825F2DDA}" type="pres">
      <dgm:prSet presAssocID="{ADCFF668-4AC1-40D2-A70F-3746483BEF70}" presName="aSpace2" presStyleCnt="0"/>
      <dgm:spPr/>
    </dgm:pt>
    <dgm:pt modelId="{5393D1B2-1E4E-4B35-90A3-ACB5FA1F63E3}" type="pres">
      <dgm:prSet presAssocID="{315BF07B-5AD1-4E25-97EE-5F83F21296D1}" presName="childNode" presStyleLbl="node1" presStyleIdx="2" presStyleCnt="9">
        <dgm:presLayoutVars>
          <dgm:bulletEnabled val="1"/>
        </dgm:presLayoutVars>
      </dgm:prSet>
      <dgm:spPr/>
    </dgm:pt>
    <dgm:pt modelId="{918A282C-4894-4659-AB81-A295EA6D9327}" type="pres">
      <dgm:prSet presAssocID="{BD013147-FD03-40CA-BBFC-61A5BF5316CC}" presName="aSpace" presStyleCnt="0"/>
      <dgm:spPr/>
    </dgm:pt>
    <dgm:pt modelId="{89CBCCA8-C238-49B7-A0D3-F6D5A4BA9FF3}" type="pres">
      <dgm:prSet presAssocID="{72234CD0-1A06-4E36-8722-FA58597B9754}" presName="compNode" presStyleCnt="0"/>
      <dgm:spPr/>
    </dgm:pt>
    <dgm:pt modelId="{EB44333F-283C-4BAC-A62D-760ED78E0F14}" type="pres">
      <dgm:prSet presAssocID="{72234CD0-1A06-4E36-8722-FA58597B9754}" presName="aNode" presStyleLbl="bgShp" presStyleIdx="1" presStyleCnt="3"/>
      <dgm:spPr/>
    </dgm:pt>
    <dgm:pt modelId="{A7D9293E-9F19-4121-A039-62E36C432C3F}" type="pres">
      <dgm:prSet presAssocID="{72234CD0-1A06-4E36-8722-FA58597B9754}" presName="textNode" presStyleLbl="bgShp" presStyleIdx="1" presStyleCnt="3"/>
      <dgm:spPr/>
    </dgm:pt>
    <dgm:pt modelId="{30A90ECE-2F39-4CD4-BB66-652D420B08C5}" type="pres">
      <dgm:prSet presAssocID="{72234CD0-1A06-4E36-8722-FA58597B9754}" presName="compChildNode" presStyleCnt="0"/>
      <dgm:spPr/>
    </dgm:pt>
    <dgm:pt modelId="{362C8667-DE29-4A06-B3B5-50C84C25E28D}" type="pres">
      <dgm:prSet presAssocID="{72234CD0-1A06-4E36-8722-FA58597B9754}" presName="theInnerList" presStyleCnt="0"/>
      <dgm:spPr/>
    </dgm:pt>
    <dgm:pt modelId="{6215435C-FD8A-4451-A714-326F2E7B3E18}" type="pres">
      <dgm:prSet presAssocID="{DEA606CA-BA79-473B-BADE-B45E055DB83F}" presName="childNode" presStyleLbl="node1" presStyleIdx="3" presStyleCnt="9">
        <dgm:presLayoutVars>
          <dgm:bulletEnabled val="1"/>
        </dgm:presLayoutVars>
      </dgm:prSet>
      <dgm:spPr/>
    </dgm:pt>
    <dgm:pt modelId="{7782CBB8-C804-404A-B0FC-E139C39B9937}" type="pres">
      <dgm:prSet presAssocID="{DEA606CA-BA79-473B-BADE-B45E055DB83F}" presName="aSpace2" presStyleCnt="0"/>
      <dgm:spPr/>
    </dgm:pt>
    <dgm:pt modelId="{B17CDD76-9271-4815-9929-212A79A8D571}" type="pres">
      <dgm:prSet presAssocID="{1609CA38-D516-4822-9BD9-E74EC77980C5}" presName="childNode" presStyleLbl="node1" presStyleIdx="4" presStyleCnt="9">
        <dgm:presLayoutVars>
          <dgm:bulletEnabled val="1"/>
        </dgm:presLayoutVars>
      </dgm:prSet>
      <dgm:spPr/>
    </dgm:pt>
    <dgm:pt modelId="{7FE92D9F-E640-4918-8774-483D715CB1D0}" type="pres">
      <dgm:prSet presAssocID="{1609CA38-D516-4822-9BD9-E74EC77980C5}" presName="aSpace2" presStyleCnt="0"/>
      <dgm:spPr/>
    </dgm:pt>
    <dgm:pt modelId="{201BCFC0-BAAF-4F13-883E-A6D3930FA625}" type="pres">
      <dgm:prSet presAssocID="{D7847D21-AD95-4EB4-9B34-0660EDBEE46C}" presName="childNode" presStyleLbl="node1" presStyleIdx="5" presStyleCnt="9">
        <dgm:presLayoutVars>
          <dgm:bulletEnabled val="1"/>
        </dgm:presLayoutVars>
      </dgm:prSet>
      <dgm:spPr/>
    </dgm:pt>
    <dgm:pt modelId="{F67877AA-51B8-4200-8621-CF13FD16648E}" type="pres">
      <dgm:prSet presAssocID="{72234CD0-1A06-4E36-8722-FA58597B9754}" presName="aSpace" presStyleCnt="0"/>
      <dgm:spPr/>
    </dgm:pt>
    <dgm:pt modelId="{D823E72F-9219-4561-995F-92EE8355E1E0}" type="pres">
      <dgm:prSet presAssocID="{B460A7DD-8367-42BA-A6C7-C22EE4C31575}" presName="compNode" presStyleCnt="0"/>
      <dgm:spPr/>
    </dgm:pt>
    <dgm:pt modelId="{B9911585-A851-4A2A-813E-E376855F3226}" type="pres">
      <dgm:prSet presAssocID="{B460A7DD-8367-42BA-A6C7-C22EE4C31575}" presName="aNode" presStyleLbl="bgShp" presStyleIdx="2" presStyleCnt="3"/>
      <dgm:spPr/>
    </dgm:pt>
    <dgm:pt modelId="{125F24CB-2F19-4FAA-B937-719B71DE8C3F}" type="pres">
      <dgm:prSet presAssocID="{B460A7DD-8367-42BA-A6C7-C22EE4C31575}" presName="textNode" presStyleLbl="bgShp" presStyleIdx="2" presStyleCnt="3"/>
      <dgm:spPr/>
    </dgm:pt>
    <dgm:pt modelId="{0777A2E2-5D26-4AD0-867E-8ED97F48C59D}" type="pres">
      <dgm:prSet presAssocID="{B460A7DD-8367-42BA-A6C7-C22EE4C31575}" presName="compChildNode" presStyleCnt="0"/>
      <dgm:spPr/>
    </dgm:pt>
    <dgm:pt modelId="{AC78CB45-5E07-417D-AD5C-B1F345E3AC39}" type="pres">
      <dgm:prSet presAssocID="{B460A7DD-8367-42BA-A6C7-C22EE4C31575}" presName="theInnerList" presStyleCnt="0"/>
      <dgm:spPr/>
    </dgm:pt>
    <dgm:pt modelId="{58B3BA54-2227-4477-B5A6-A423391B78A5}" type="pres">
      <dgm:prSet presAssocID="{D76CE56A-5068-4BA2-9CD7-8BD2E4265417}" presName="childNode" presStyleLbl="node1" presStyleIdx="6" presStyleCnt="9">
        <dgm:presLayoutVars>
          <dgm:bulletEnabled val="1"/>
        </dgm:presLayoutVars>
      </dgm:prSet>
      <dgm:spPr/>
    </dgm:pt>
    <dgm:pt modelId="{7F999121-9FEE-4489-BDBB-FE6ED3273AF5}" type="pres">
      <dgm:prSet presAssocID="{D76CE56A-5068-4BA2-9CD7-8BD2E4265417}" presName="aSpace2" presStyleCnt="0"/>
      <dgm:spPr/>
    </dgm:pt>
    <dgm:pt modelId="{608DB19F-1974-463B-A370-F898D30A205C}" type="pres">
      <dgm:prSet presAssocID="{EE472631-E29C-47D4-996E-06777433AF04}" presName="childNode" presStyleLbl="node1" presStyleIdx="7" presStyleCnt="9">
        <dgm:presLayoutVars>
          <dgm:bulletEnabled val="1"/>
        </dgm:presLayoutVars>
      </dgm:prSet>
      <dgm:spPr/>
    </dgm:pt>
    <dgm:pt modelId="{5B0B4EEF-A689-497B-94D0-3C87999C21FE}" type="pres">
      <dgm:prSet presAssocID="{EE472631-E29C-47D4-996E-06777433AF04}" presName="aSpace2" presStyleCnt="0"/>
      <dgm:spPr/>
    </dgm:pt>
    <dgm:pt modelId="{71BB244D-30A8-4547-91C0-6A062220E13D}" type="pres">
      <dgm:prSet presAssocID="{DC88FDB9-84C3-4865-BC9B-E5714F76795C}" presName="childNode" presStyleLbl="node1" presStyleIdx="8" presStyleCnt="9">
        <dgm:presLayoutVars>
          <dgm:bulletEnabled val="1"/>
        </dgm:presLayoutVars>
      </dgm:prSet>
      <dgm:spPr/>
    </dgm:pt>
  </dgm:ptLst>
  <dgm:cxnLst>
    <dgm:cxn modelId="{36734B00-2C58-41C6-A2CC-5C92E6AEB627}" type="presOf" srcId="{B460A7DD-8367-42BA-A6C7-C22EE4C31575}" destId="{125F24CB-2F19-4FAA-B937-719B71DE8C3F}" srcOrd="1" destOrd="0" presId="urn:microsoft.com/office/officeart/2005/8/layout/lProcess2"/>
    <dgm:cxn modelId="{5451E703-2F4C-478F-A137-77937A2316DE}" srcId="{8F9B55D9-4A04-48C2-A8F5-D116F8B7FFCE}" destId="{72234CD0-1A06-4E36-8722-FA58597B9754}" srcOrd="1" destOrd="0" parTransId="{8D648AC9-FF2C-413E-91F8-BDD8A64546A7}" sibTransId="{A292519F-2942-4274-85CF-91CF25A021DB}"/>
    <dgm:cxn modelId="{37CF950A-3012-4E2C-8266-C8DD400D6178}" type="presOf" srcId="{72234CD0-1A06-4E36-8722-FA58597B9754}" destId="{A7D9293E-9F19-4121-A039-62E36C432C3F}" srcOrd="1" destOrd="0" presId="urn:microsoft.com/office/officeart/2005/8/layout/lProcess2"/>
    <dgm:cxn modelId="{BCAE9019-9A49-4538-9134-79E23CAB8AD7}" type="presOf" srcId="{ADCFF668-4AC1-40D2-A70F-3746483BEF70}" destId="{F6C3E177-C1BD-4C34-99B3-8A89B22D0AEA}" srcOrd="0" destOrd="0" presId="urn:microsoft.com/office/officeart/2005/8/layout/lProcess2"/>
    <dgm:cxn modelId="{477E781A-6F8A-4A86-89BF-5DF54483D0F6}" type="presOf" srcId="{BD013147-FD03-40CA-BBFC-61A5BF5316CC}" destId="{0BFF5DAA-2173-4CDD-B42F-B81ED5BF9669}" srcOrd="1" destOrd="0" presId="urn:microsoft.com/office/officeart/2005/8/layout/lProcess2"/>
    <dgm:cxn modelId="{9CB38129-9C38-41E6-8A9B-A8878748A42A}" type="presOf" srcId="{315BF07B-5AD1-4E25-97EE-5F83F21296D1}" destId="{5393D1B2-1E4E-4B35-90A3-ACB5FA1F63E3}" srcOrd="0" destOrd="0" presId="urn:microsoft.com/office/officeart/2005/8/layout/lProcess2"/>
    <dgm:cxn modelId="{D946B029-D370-451D-818F-5A217AA212B1}" type="presOf" srcId="{DEA606CA-BA79-473B-BADE-B45E055DB83F}" destId="{6215435C-FD8A-4451-A714-326F2E7B3E18}" srcOrd="0" destOrd="0" presId="urn:microsoft.com/office/officeart/2005/8/layout/lProcess2"/>
    <dgm:cxn modelId="{3894C62E-5DDA-40E9-B83A-2AF569F3988A}" srcId="{72234CD0-1A06-4E36-8722-FA58597B9754}" destId="{1609CA38-D516-4822-9BD9-E74EC77980C5}" srcOrd="1" destOrd="0" parTransId="{0B3913C3-5AE2-4416-9155-876E7451239D}" sibTransId="{2161E922-04F3-4064-A79E-D97D3C470407}"/>
    <dgm:cxn modelId="{13D65030-0BCA-42C5-9C8E-C7470DE908DC}" srcId="{72234CD0-1A06-4E36-8722-FA58597B9754}" destId="{DEA606CA-BA79-473B-BADE-B45E055DB83F}" srcOrd="0" destOrd="0" parTransId="{C1761DFB-88B0-4848-8F28-284303F0A1E5}" sibTransId="{22CD6836-ECA0-44EE-8BA2-B3979EFC4400}"/>
    <dgm:cxn modelId="{62888636-F67C-42FD-80DD-24AA5A09657A}" type="presOf" srcId="{DC88FDB9-84C3-4865-BC9B-E5714F76795C}" destId="{71BB244D-30A8-4547-91C0-6A062220E13D}" srcOrd="0" destOrd="0" presId="urn:microsoft.com/office/officeart/2005/8/layout/lProcess2"/>
    <dgm:cxn modelId="{8025F03F-9D55-4D87-ADD9-A7AB666C99DB}" srcId="{BD013147-FD03-40CA-BBFC-61A5BF5316CC}" destId="{F8032886-17CF-43CD-9A8B-32173DE8EEB4}" srcOrd="0" destOrd="0" parTransId="{15C5C3CF-B751-4C5F-9773-C8DCD324E973}" sibTransId="{937F8A9B-742F-4DAE-947B-943C93914C7A}"/>
    <dgm:cxn modelId="{D99F2340-D0BC-428B-8ED7-995C9C7AE2E8}" srcId="{BD013147-FD03-40CA-BBFC-61A5BF5316CC}" destId="{315BF07B-5AD1-4E25-97EE-5F83F21296D1}" srcOrd="2" destOrd="0" parTransId="{3821C7A4-0368-4B91-A95B-F601EDCAE11D}" sibTransId="{88F2FAE4-CB59-4D37-B178-CE0FC8446F71}"/>
    <dgm:cxn modelId="{FB2A325B-C4BF-4425-8A66-1A6E79BD6F12}" srcId="{B460A7DD-8367-42BA-A6C7-C22EE4C31575}" destId="{DC88FDB9-84C3-4865-BC9B-E5714F76795C}" srcOrd="2" destOrd="0" parTransId="{3BF4549A-8B9B-4529-8AA8-5AC4A1B2A6EA}" sibTransId="{29E40327-362B-4719-BDFF-89692395B3B1}"/>
    <dgm:cxn modelId="{D711FB41-0E18-4E02-82C4-65113CDC55CE}" type="presOf" srcId="{B460A7DD-8367-42BA-A6C7-C22EE4C31575}" destId="{B9911585-A851-4A2A-813E-E376855F3226}" srcOrd="0" destOrd="0" presId="urn:microsoft.com/office/officeart/2005/8/layout/lProcess2"/>
    <dgm:cxn modelId="{2A72A146-5544-4037-9493-A31144F95FE4}" srcId="{B460A7DD-8367-42BA-A6C7-C22EE4C31575}" destId="{EE472631-E29C-47D4-996E-06777433AF04}" srcOrd="1" destOrd="0" parTransId="{8CD6F6A8-E5C2-4BF8-9A91-8B37615F768C}" sibTransId="{9AB2400A-BA41-4FE4-BEAA-508E2CCFE296}"/>
    <dgm:cxn modelId="{C953226E-FD33-49A0-A179-F52FDB00D3DC}" type="presOf" srcId="{BD013147-FD03-40CA-BBFC-61A5BF5316CC}" destId="{A9E62419-8CC9-471C-8969-53818A3FF70B}" srcOrd="0" destOrd="0" presId="urn:microsoft.com/office/officeart/2005/8/layout/lProcess2"/>
    <dgm:cxn modelId="{EAEB0354-D9C3-46BD-AF4D-D35CD55960CB}" type="presOf" srcId="{72234CD0-1A06-4E36-8722-FA58597B9754}" destId="{EB44333F-283C-4BAC-A62D-760ED78E0F14}" srcOrd="0" destOrd="0" presId="urn:microsoft.com/office/officeart/2005/8/layout/lProcess2"/>
    <dgm:cxn modelId="{FDB28F76-C3B4-49B2-8A00-F950052A53CA}" type="presOf" srcId="{1609CA38-D516-4822-9BD9-E74EC77980C5}" destId="{B17CDD76-9271-4815-9929-212A79A8D571}" srcOrd="0" destOrd="0" presId="urn:microsoft.com/office/officeart/2005/8/layout/lProcess2"/>
    <dgm:cxn modelId="{8C5A749C-FCD2-4C12-82CE-9D35028960AD}" srcId="{8F9B55D9-4A04-48C2-A8F5-D116F8B7FFCE}" destId="{BD013147-FD03-40CA-BBFC-61A5BF5316CC}" srcOrd="0" destOrd="0" parTransId="{7A4CAEF2-3EE4-43BF-81B5-10BD5DA74E60}" sibTransId="{B310274B-6920-4955-ACA9-C5799A6E749D}"/>
    <dgm:cxn modelId="{24FC4EAA-A859-49AF-A8B8-60A2EDCE96CE}" srcId="{8F9B55D9-4A04-48C2-A8F5-D116F8B7FFCE}" destId="{B460A7DD-8367-42BA-A6C7-C22EE4C31575}" srcOrd="2" destOrd="0" parTransId="{5DB31CDD-F61E-4DF6-BAF1-0ADB97E61CEA}" sibTransId="{4CE1975D-16CC-40AE-9CC9-AF0F502D6A66}"/>
    <dgm:cxn modelId="{070C79B2-C40B-4710-8813-30C7C83C543D}" srcId="{B460A7DD-8367-42BA-A6C7-C22EE4C31575}" destId="{D76CE56A-5068-4BA2-9CD7-8BD2E4265417}" srcOrd="0" destOrd="0" parTransId="{E6177BE8-9DCE-4129-8B7B-E88758FFA5DB}" sibTransId="{56139473-7A80-4A95-9C86-8B8334772379}"/>
    <dgm:cxn modelId="{925DF8B2-D09A-4522-9042-69F2C844ABE6}" type="presOf" srcId="{D7847D21-AD95-4EB4-9B34-0660EDBEE46C}" destId="{201BCFC0-BAAF-4F13-883E-A6D3930FA625}" srcOrd="0" destOrd="0" presId="urn:microsoft.com/office/officeart/2005/8/layout/lProcess2"/>
    <dgm:cxn modelId="{3453CBB5-DA3A-4724-9FC0-99856EA3B62E}" srcId="{BD013147-FD03-40CA-BBFC-61A5BF5316CC}" destId="{ADCFF668-4AC1-40D2-A70F-3746483BEF70}" srcOrd="1" destOrd="0" parTransId="{1C574A74-0B2B-458B-B498-970330B292F0}" sibTransId="{D17DE46A-C9F7-4153-8955-3172F8650B37}"/>
    <dgm:cxn modelId="{9E1433D5-B3B9-49A9-8CB5-8492D93C9ADB}" type="presOf" srcId="{D76CE56A-5068-4BA2-9CD7-8BD2E4265417}" destId="{58B3BA54-2227-4477-B5A6-A423391B78A5}" srcOrd="0" destOrd="0" presId="urn:microsoft.com/office/officeart/2005/8/layout/lProcess2"/>
    <dgm:cxn modelId="{0DC280D5-6625-42A6-8EB7-5A8985AA6A02}" type="presOf" srcId="{F8032886-17CF-43CD-9A8B-32173DE8EEB4}" destId="{5036BD91-8FDA-4930-89DA-2373895CB2C8}" srcOrd="0" destOrd="0" presId="urn:microsoft.com/office/officeart/2005/8/layout/lProcess2"/>
    <dgm:cxn modelId="{FC40B1D8-FF12-4B82-8B53-C0DD3523FDFE}" srcId="{72234CD0-1A06-4E36-8722-FA58597B9754}" destId="{D7847D21-AD95-4EB4-9B34-0660EDBEE46C}" srcOrd="2" destOrd="0" parTransId="{015D83BD-5703-4123-B284-7FDFB9158C24}" sibTransId="{1E419AB9-8538-4C06-8262-366BECEFBF93}"/>
    <dgm:cxn modelId="{B917A2E6-E475-43A5-B9FC-16951803B19B}" type="presOf" srcId="{EE472631-E29C-47D4-996E-06777433AF04}" destId="{608DB19F-1974-463B-A370-F898D30A205C}" srcOrd="0" destOrd="0" presId="urn:microsoft.com/office/officeart/2005/8/layout/lProcess2"/>
    <dgm:cxn modelId="{BAC886F8-C90D-4707-98F1-CD796127DA3E}" type="presOf" srcId="{8F9B55D9-4A04-48C2-A8F5-D116F8B7FFCE}" destId="{C299036A-231D-408A-ABEA-3F6C6AEE6A12}" srcOrd="0" destOrd="0" presId="urn:microsoft.com/office/officeart/2005/8/layout/lProcess2"/>
    <dgm:cxn modelId="{B1927E04-0AD4-4ED3-B9F9-B5C61B436239}" type="presParOf" srcId="{C299036A-231D-408A-ABEA-3F6C6AEE6A12}" destId="{748DC847-E180-4B8E-8232-A6861233F6D1}" srcOrd="0" destOrd="0" presId="urn:microsoft.com/office/officeart/2005/8/layout/lProcess2"/>
    <dgm:cxn modelId="{EC80B6F1-8081-4323-8621-897BB4A5F3D2}" type="presParOf" srcId="{748DC847-E180-4B8E-8232-A6861233F6D1}" destId="{A9E62419-8CC9-471C-8969-53818A3FF70B}" srcOrd="0" destOrd="0" presId="urn:microsoft.com/office/officeart/2005/8/layout/lProcess2"/>
    <dgm:cxn modelId="{5913BAA0-4E3F-4DDF-A0DD-02BC80F314FE}" type="presParOf" srcId="{748DC847-E180-4B8E-8232-A6861233F6D1}" destId="{0BFF5DAA-2173-4CDD-B42F-B81ED5BF9669}" srcOrd="1" destOrd="0" presId="urn:microsoft.com/office/officeart/2005/8/layout/lProcess2"/>
    <dgm:cxn modelId="{0874B401-6683-44CD-BE5D-D967FBB11F82}" type="presParOf" srcId="{748DC847-E180-4B8E-8232-A6861233F6D1}" destId="{590C587B-2136-4869-B93C-68F6E83CE59E}" srcOrd="2" destOrd="0" presId="urn:microsoft.com/office/officeart/2005/8/layout/lProcess2"/>
    <dgm:cxn modelId="{199ADB57-DBC1-48D5-9D56-F12A92FFC174}" type="presParOf" srcId="{590C587B-2136-4869-B93C-68F6E83CE59E}" destId="{8EDF9F3D-9BAA-4077-AF3C-05CBEC945679}" srcOrd="0" destOrd="0" presId="urn:microsoft.com/office/officeart/2005/8/layout/lProcess2"/>
    <dgm:cxn modelId="{D5B6237E-15A7-4E39-AD0C-1D473700F964}" type="presParOf" srcId="{8EDF9F3D-9BAA-4077-AF3C-05CBEC945679}" destId="{5036BD91-8FDA-4930-89DA-2373895CB2C8}" srcOrd="0" destOrd="0" presId="urn:microsoft.com/office/officeart/2005/8/layout/lProcess2"/>
    <dgm:cxn modelId="{E25B2C40-1793-45C8-AEDB-86506DDF5D84}" type="presParOf" srcId="{8EDF9F3D-9BAA-4077-AF3C-05CBEC945679}" destId="{7D634DFE-4F2E-4FD5-BD78-45152CDDE77A}" srcOrd="1" destOrd="0" presId="urn:microsoft.com/office/officeart/2005/8/layout/lProcess2"/>
    <dgm:cxn modelId="{69D9A61B-49B6-4CDE-AC3C-82BBACDCC23E}" type="presParOf" srcId="{8EDF9F3D-9BAA-4077-AF3C-05CBEC945679}" destId="{F6C3E177-C1BD-4C34-99B3-8A89B22D0AEA}" srcOrd="2" destOrd="0" presId="urn:microsoft.com/office/officeart/2005/8/layout/lProcess2"/>
    <dgm:cxn modelId="{5B1D31C7-811B-4B31-A3DE-1C36B39D4CBA}" type="presParOf" srcId="{8EDF9F3D-9BAA-4077-AF3C-05CBEC945679}" destId="{6CEE01E9-5C23-4A1C-A787-76E3825F2DDA}" srcOrd="3" destOrd="0" presId="urn:microsoft.com/office/officeart/2005/8/layout/lProcess2"/>
    <dgm:cxn modelId="{1CD27E0F-D2D6-439B-AB15-2D4D000AFE3B}" type="presParOf" srcId="{8EDF9F3D-9BAA-4077-AF3C-05CBEC945679}" destId="{5393D1B2-1E4E-4B35-90A3-ACB5FA1F63E3}" srcOrd="4" destOrd="0" presId="urn:microsoft.com/office/officeart/2005/8/layout/lProcess2"/>
    <dgm:cxn modelId="{847C773C-ABA5-4CE0-AA56-9EF7FAE3C2F5}" type="presParOf" srcId="{C299036A-231D-408A-ABEA-3F6C6AEE6A12}" destId="{918A282C-4894-4659-AB81-A295EA6D9327}" srcOrd="1" destOrd="0" presId="urn:microsoft.com/office/officeart/2005/8/layout/lProcess2"/>
    <dgm:cxn modelId="{AFCC0136-C270-45D0-AD61-A815DD1604E2}" type="presParOf" srcId="{C299036A-231D-408A-ABEA-3F6C6AEE6A12}" destId="{89CBCCA8-C238-49B7-A0D3-F6D5A4BA9FF3}" srcOrd="2" destOrd="0" presId="urn:microsoft.com/office/officeart/2005/8/layout/lProcess2"/>
    <dgm:cxn modelId="{888AC808-C5E9-4F63-AB3D-3145A08B7D44}" type="presParOf" srcId="{89CBCCA8-C238-49B7-A0D3-F6D5A4BA9FF3}" destId="{EB44333F-283C-4BAC-A62D-760ED78E0F14}" srcOrd="0" destOrd="0" presId="urn:microsoft.com/office/officeart/2005/8/layout/lProcess2"/>
    <dgm:cxn modelId="{9C65F99E-AAC1-4D41-8D8D-C3593675F7F7}" type="presParOf" srcId="{89CBCCA8-C238-49B7-A0D3-F6D5A4BA9FF3}" destId="{A7D9293E-9F19-4121-A039-62E36C432C3F}" srcOrd="1" destOrd="0" presId="urn:microsoft.com/office/officeart/2005/8/layout/lProcess2"/>
    <dgm:cxn modelId="{00C667F4-3A27-4D31-9A09-E2A1D4E15A1A}" type="presParOf" srcId="{89CBCCA8-C238-49B7-A0D3-F6D5A4BA9FF3}" destId="{30A90ECE-2F39-4CD4-BB66-652D420B08C5}" srcOrd="2" destOrd="0" presId="urn:microsoft.com/office/officeart/2005/8/layout/lProcess2"/>
    <dgm:cxn modelId="{93530B05-310C-46C1-935A-920C28664E82}" type="presParOf" srcId="{30A90ECE-2F39-4CD4-BB66-652D420B08C5}" destId="{362C8667-DE29-4A06-B3B5-50C84C25E28D}" srcOrd="0" destOrd="0" presId="urn:microsoft.com/office/officeart/2005/8/layout/lProcess2"/>
    <dgm:cxn modelId="{C9678A91-509C-439D-A5EB-AD5FD076E563}" type="presParOf" srcId="{362C8667-DE29-4A06-B3B5-50C84C25E28D}" destId="{6215435C-FD8A-4451-A714-326F2E7B3E18}" srcOrd="0" destOrd="0" presId="urn:microsoft.com/office/officeart/2005/8/layout/lProcess2"/>
    <dgm:cxn modelId="{109A4765-A827-4E85-8AFB-E67988619C03}" type="presParOf" srcId="{362C8667-DE29-4A06-B3B5-50C84C25E28D}" destId="{7782CBB8-C804-404A-B0FC-E139C39B9937}" srcOrd="1" destOrd="0" presId="urn:microsoft.com/office/officeart/2005/8/layout/lProcess2"/>
    <dgm:cxn modelId="{A083384E-EFA6-4F10-90E4-C43BA708B2C0}" type="presParOf" srcId="{362C8667-DE29-4A06-B3B5-50C84C25E28D}" destId="{B17CDD76-9271-4815-9929-212A79A8D571}" srcOrd="2" destOrd="0" presId="urn:microsoft.com/office/officeart/2005/8/layout/lProcess2"/>
    <dgm:cxn modelId="{AAED5D21-2040-4C87-BD5D-AD6C040055C1}" type="presParOf" srcId="{362C8667-DE29-4A06-B3B5-50C84C25E28D}" destId="{7FE92D9F-E640-4918-8774-483D715CB1D0}" srcOrd="3" destOrd="0" presId="urn:microsoft.com/office/officeart/2005/8/layout/lProcess2"/>
    <dgm:cxn modelId="{7E66EAA3-EB9F-4FAF-B4AE-1555F9F15DCE}" type="presParOf" srcId="{362C8667-DE29-4A06-B3B5-50C84C25E28D}" destId="{201BCFC0-BAAF-4F13-883E-A6D3930FA625}" srcOrd="4" destOrd="0" presId="urn:microsoft.com/office/officeart/2005/8/layout/lProcess2"/>
    <dgm:cxn modelId="{1375436B-CA30-4424-9105-84EDC5DEA065}" type="presParOf" srcId="{C299036A-231D-408A-ABEA-3F6C6AEE6A12}" destId="{F67877AA-51B8-4200-8621-CF13FD16648E}" srcOrd="3" destOrd="0" presId="urn:microsoft.com/office/officeart/2005/8/layout/lProcess2"/>
    <dgm:cxn modelId="{26FBA3A8-41CA-4907-A0F6-0767F3E8B87F}" type="presParOf" srcId="{C299036A-231D-408A-ABEA-3F6C6AEE6A12}" destId="{D823E72F-9219-4561-995F-92EE8355E1E0}" srcOrd="4" destOrd="0" presId="urn:microsoft.com/office/officeart/2005/8/layout/lProcess2"/>
    <dgm:cxn modelId="{7A7A8846-5BCE-4A14-B0FB-A55E953513B1}" type="presParOf" srcId="{D823E72F-9219-4561-995F-92EE8355E1E0}" destId="{B9911585-A851-4A2A-813E-E376855F3226}" srcOrd="0" destOrd="0" presId="urn:microsoft.com/office/officeart/2005/8/layout/lProcess2"/>
    <dgm:cxn modelId="{E6F1790E-D111-4534-A5E0-440EF7A9ACCB}" type="presParOf" srcId="{D823E72F-9219-4561-995F-92EE8355E1E0}" destId="{125F24CB-2F19-4FAA-B937-719B71DE8C3F}" srcOrd="1" destOrd="0" presId="urn:microsoft.com/office/officeart/2005/8/layout/lProcess2"/>
    <dgm:cxn modelId="{2C515455-C95E-4A7A-B3CA-69684F983BA5}" type="presParOf" srcId="{D823E72F-9219-4561-995F-92EE8355E1E0}" destId="{0777A2E2-5D26-4AD0-867E-8ED97F48C59D}" srcOrd="2" destOrd="0" presId="urn:microsoft.com/office/officeart/2005/8/layout/lProcess2"/>
    <dgm:cxn modelId="{C128A85E-B9C2-4EB2-BCF8-8CC9073FBF02}" type="presParOf" srcId="{0777A2E2-5D26-4AD0-867E-8ED97F48C59D}" destId="{AC78CB45-5E07-417D-AD5C-B1F345E3AC39}" srcOrd="0" destOrd="0" presId="urn:microsoft.com/office/officeart/2005/8/layout/lProcess2"/>
    <dgm:cxn modelId="{BCA0C219-D84A-4E0C-9DD4-8A732C928B91}" type="presParOf" srcId="{AC78CB45-5E07-417D-AD5C-B1F345E3AC39}" destId="{58B3BA54-2227-4477-B5A6-A423391B78A5}" srcOrd="0" destOrd="0" presId="urn:microsoft.com/office/officeart/2005/8/layout/lProcess2"/>
    <dgm:cxn modelId="{71934F18-5D1D-49BE-8AED-75B991C3DF1C}" type="presParOf" srcId="{AC78CB45-5E07-417D-AD5C-B1F345E3AC39}" destId="{7F999121-9FEE-4489-BDBB-FE6ED3273AF5}" srcOrd="1" destOrd="0" presId="urn:microsoft.com/office/officeart/2005/8/layout/lProcess2"/>
    <dgm:cxn modelId="{1FDC2868-86B2-45D8-AF93-A0F7941F3BC8}" type="presParOf" srcId="{AC78CB45-5E07-417D-AD5C-B1F345E3AC39}" destId="{608DB19F-1974-463B-A370-F898D30A205C}" srcOrd="2" destOrd="0" presId="urn:microsoft.com/office/officeart/2005/8/layout/lProcess2"/>
    <dgm:cxn modelId="{D309CD8E-05FC-4854-8B3C-F66DFF0EB558}" type="presParOf" srcId="{AC78CB45-5E07-417D-AD5C-B1F345E3AC39}" destId="{5B0B4EEF-A689-497B-94D0-3C87999C21FE}" srcOrd="3" destOrd="0" presId="urn:microsoft.com/office/officeart/2005/8/layout/lProcess2"/>
    <dgm:cxn modelId="{358B8E53-87F0-428A-993E-E5031E588947}" type="presParOf" srcId="{AC78CB45-5E07-417D-AD5C-B1F345E3AC39}" destId="{71BB244D-30A8-4547-91C0-6A062220E13D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9B55D9-4A04-48C2-A8F5-D116F8B7FFC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BD013147-FD03-40CA-BBFC-61A5BF5316CC}">
      <dgm:prSet phldrT="[Text]"/>
      <dgm:spPr/>
      <dgm:t>
        <a:bodyPr/>
        <a:lstStyle/>
        <a:p>
          <a:r>
            <a:rPr lang="en-US" dirty="0"/>
            <a:t>Objectives</a:t>
          </a:r>
          <a:endParaRPr lang="en-IN" dirty="0"/>
        </a:p>
      </dgm:t>
    </dgm:pt>
    <dgm:pt modelId="{7A4CAEF2-3EE4-43BF-81B5-10BD5DA74E60}" type="parTrans" cxnId="{8C5A749C-FCD2-4C12-82CE-9D35028960AD}">
      <dgm:prSet/>
      <dgm:spPr/>
      <dgm:t>
        <a:bodyPr/>
        <a:lstStyle/>
        <a:p>
          <a:endParaRPr lang="en-IN"/>
        </a:p>
      </dgm:t>
    </dgm:pt>
    <dgm:pt modelId="{B310274B-6920-4955-ACA9-C5799A6E749D}" type="sibTrans" cxnId="{8C5A749C-FCD2-4C12-82CE-9D35028960AD}">
      <dgm:prSet/>
      <dgm:spPr/>
      <dgm:t>
        <a:bodyPr/>
        <a:lstStyle/>
        <a:p>
          <a:endParaRPr lang="en-IN"/>
        </a:p>
      </dgm:t>
    </dgm:pt>
    <dgm:pt modelId="{F8032886-17CF-43CD-9A8B-32173DE8EEB4}">
      <dgm:prSet phldrT="[Text]"/>
      <dgm:spPr/>
      <dgm:t>
        <a:bodyPr/>
        <a:lstStyle/>
        <a:p>
          <a:r>
            <a:rPr lang="en-US" dirty="0"/>
            <a:t>Recognition of Street Vendors</a:t>
          </a:r>
          <a:endParaRPr lang="en-IN" dirty="0"/>
        </a:p>
      </dgm:t>
    </dgm:pt>
    <dgm:pt modelId="{15C5C3CF-B751-4C5F-9773-C8DCD324E973}" type="parTrans" cxnId="{8025F03F-9D55-4D87-ADD9-A7AB666C99DB}">
      <dgm:prSet/>
      <dgm:spPr/>
      <dgm:t>
        <a:bodyPr/>
        <a:lstStyle/>
        <a:p>
          <a:endParaRPr lang="en-IN"/>
        </a:p>
      </dgm:t>
    </dgm:pt>
    <dgm:pt modelId="{937F8A9B-742F-4DAE-947B-943C93914C7A}" type="sibTrans" cxnId="{8025F03F-9D55-4D87-ADD9-A7AB666C99DB}">
      <dgm:prSet/>
      <dgm:spPr/>
      <dgm:t>
        <a:bodyPr/>
        <a:lstStyle/>
        <a:p>
          <a:endParaRPr lang="en-IN"/>
        </a:p>
      </dgm:t>
    </dgm:pt>
    <dgm:pt modelId="{315BF07B-5AD1-4E25-97EE-5F83F21296D1}">
      <dgm:prSet phldrT="[Text]"/>
      <dgm:spPr/>
      <dgm:t>
        <a:bodyPr/>
        <a:lstStyle/>
        <a:p>
          <a:r>
            <a:rPr lang="en-US" dirty="0"/>
            <a:t>Financial Inclusion</a:t>
          </a:r>
          <a:endParaRPr lang="en-IN" dirty="0"/>
        </a:p>
      </dgm:t>
    </dgm:pt>
    <dgm:pt modelId="{3821C7A4-0368-4B91-A95B-F601EDCAE11D}" type="parTrans" cxnId="{D99F2340-D0BC-428B-8ED7-995C9C7AE2E8}">
      <dgm:prSet/>
      <dgm:spPr/>
      <dgm:t>
        <a:bodyPr/>
        <a:lstStyle/>
        <a:p>
          <a:endParaRPr lang="en-IN"/>
        </a:p>
      </dgm:t>
    </dgm:pt>
    <dgm:pt modelId="{88F2FAE4-CB59-4D37-B178-CE0FC8446F71}" type="sibTrans" cxnId="{D99F2340-D0BC-428B-8ED7-995C9C7AE2E8}">
      <dgm:prSet/>
      <dgm:spPr/>
      <dgm:t>
        <a:bodyPr/>
        <a:lstStyle/>
        <a:p>
          <a:endParaRPr lang="en-IN"/>
        </a:p>
      </dgm:t>
    </dgm:pt>
    <dgm:pt modelId="{B460A7DD-8367-42BA-A6C7-C22EE4C31575}">
      <dgm:prSet phldrT="[Text]"/>
      <dgm:spPr/>
      <dgm:t>
        <a:bodyPr/>
        <a:lstStyle/>
        <a:p>
          <a:r>
            <a:rPr lang="en-US" dirty="0"/>
            <a:t>Salient Benefits</a:t>
          </a:r>
          <a:endParaRPr lang="en-IN" dirty="0"/>
        </a:p>
      </dgm:t>
    </dgm:pt>
    <dgm:pt modelId="{5DB31CDD-F61E-4DF6-BAF1-0ADB97E61CEA}" type="parTrans" cxnId="{24FC4EAA-A859-49AF-A8B8-60A2EDCE96CE}">
      <dgm:prSet/>
      <dgm:spPr/>
      <dgm:t>
        <a:bodyPr/>
        <a:lstStyle/>
        <a:p>
          <a:endParaRPr lang="en-IN"/>
        </a:p>
      </dgm:t>
    </dgm:pt>
    <dgm:pt modelId="{4CE1975D-16CC-40AE-9CC9-AF0F502D6A66}" type="sibTrans" cxnId="{24FC4EAA-A859-49AF-A8B8-60A2EDCE96CE}">
      <dgm:prSet/>
      <dgm:spPr/>
      <dgm:t>
        <a:bodyPr/>
        <a:lstStyle/>
        <a:p>
          <a:endParaRPr lang="en-IN"/>
        </a:p>
      </dgm:t>
    </dgm:pt>
    <dgm:pt modelId="{D76CE56A-5068-4BA2-9CD7-8BD2E4265417}">
      <dgm:prSet phldrT="[Text]"/>
      <dgm:spPr/>
      <dgm:t>
        <a:bodyPr/>
        <a:lstStyle/>
        <a:p>
          <a:r>
            <a:rPr lang="en-US" dirty="0"/>
            <a:t>Working Capital Term Loan (3 Tranches)</a:t>
          </a:r>
          <a:endParaRPr lang="en-IN" dirty="0"/>
        </a:p>
      </dgm:t>
    </dgm:pt>
    <dgm:pt modelId="{E6177BE8-9DCE-4129-8B7B-E88758FFA5DB}" type="parTrans" cxnId="{070C79B2-C40B-4710-8813-30C7C83C543D}">
      <dgm:prSet/>
      <dgm:spPr/>
      <dgm:t>
        <a:bodyPr/>
        <a:lstStyle/>
        <a:p>
          <a:endParaRPr lang="en-IN"/>
        </a:p>
      </dgm:t>
    </dgm:pt>
    <dgm:pt modelId="{56139473-7A80-4A95-9C86-8B8334772379}" type="sibTrans" cxnId="{070C79B2-C40B-4710-8813-30C7C83C543D}">
      <dgm:prSet/>
      <dgm:spPr/>
      <dgm:t>
        <a:bodyPr/>
        <a:lstStyle/>
        <a:p>
          <a:endParaRPr lang="en-IN"/>
        </a:p>
      </dgm:t>
    </dgm:pt>
    <dgm:pt modelId="{DC88FDB9-84C3-4865-BC9B-E5714F76795C}">
      <dgm:prSet phldrT="[Text]"/>
      <dgm:spPr/>
      <dgm:t>
        <a:bodyPr/>
        <a:lstStyle/>
        <a:p>
          <a:r>
            <a:rPr lang="en-US" dirty="0"/>
            <a:t>Access to Collateral Free Credit and UPI Linked Credit Card</a:t>
          </a:r>
          <a:endParaRPr lang="en-IN" dirty="0"/>
        </a:p>
      </dgm:t>
    </dgm:pt>
    <dgm:pt modelId="{3BF4549A-8B9B-4529-8AA8-5AC4A1B2A6EA}" type="parTrans" cxnId="{FB2A325B-C4BF-4425-8A66-1A6E79BD6F12}">
      <dgm:prSet/>
      <dgm:spPr/>
      <dgm:t>
        <a:bodyPr/>
        <a:lstStyle/>
        <a:p>
          <a:endParaRPr lang="en-IN"/>
        </a:p>
      </dgm:t>
    </dgm:pt>
    <dgm:pt modelId="{29E40327-362B-4719-BDFF-89692395B3B1}" type="sibTrans" cxnId="{FB2A325B-C4BF-4425-8A66-1A6E79BD6F12}">
      <dgm:prSet/>
      <dgm:spPr/>
      <dgm:t>
        <a:bodyPr/>
        <a:lstStyle/>
        <a:p>
          <a:endParaRPr lang="en-IN"/>
        </a:p>
      </dgm:t>
    </dgm:pt>
    <dgm:pt modelId="{ADCFF668-4AC1-40D2-A70F-3746483BEF70}">
      <dgm:prSet phldrT="[Text]"/>
      <dgm:spPr/>
      <dgm:t>
        <a:bodyPr/>
        <a:lstStyle/>
        <a:p>
          <a:r>
            <a:rPr lang="en-US" dirty="0"/>
            <a:t>Capacity Building</a:t>
          </a:r>
          <a:endParaRPr lang="en-IN" dirty="0"/>
        </a:p>
      </dgm:t>
    </dgm:pt>
    <dgm:pt modelId="{1C574A74-0B2B-458B-B498-970330B292F0}" type="parTrans" cxnId="{3453CBB5-DA3A-4724-9FC0-99856EA3B62E}">
      <dgm:prSet/>
      <dgm:spPr/>
      <dgm:t>
        <a:bodyPr/>
        <a:lstStyle/>
        <a:p>
          <a:endParaRPr lang="en-IN"/>
        </a:p>
      </dgm:t>
    </dgm:pt>
    <dgm:pt modelId="{D17DE46A-C9F7-4153-8955-3172F8650B37}" type="sibTrans" cxnId="{3453CBB5-DA3A-4724-9FC0-99856EA3B62E}">
      <dgm:prSet/>
      <dgm:spPr/>
      <dgm:t>
        <a:bodyPr/>
        <a:lstStyle/>
        <a:p>
          <a:endParaRPr lang="en-IN"/>
        </a:p>
      </dgm:t>
    </dgm:pt>
    <dgm:pt modelId="{EE472631-E29C-47D4-996E-06777433AF04}">
      <dgm:prSet phldrT="[Text]"/>
      <dgm:spPr/>
      <dgm:t>
        <a:bodyPr/>
        <a:lstStyle/>
        <a:p>
          <a:r>
            <a:rPr lang="en-US" dirty="0"/>
            <a:t>Incentives for Digital Transactions</a:t>
          </a:r>
          <a:endParaRPr lang="en-IN" dirty="0"/>
        </a:p>
      </dgm:t>
    </dgm:pt>
    <dgm:pt modelId="{8CD6F6A8-E5C2-4BF8-9A91-8B37615F768C}" type="parTrans" cxnId="{2A72A146-5544-4037-9493-A31144F95FE4}">
      <dgm:prSet/>
      <dgm:spPr/>
      <dgm:t>
        <a:bodyPr/>
        <a:lstStyle/>
        <a:p>
          <a:endParaRPr lang="en-IN"/>
        </a:p>
      </dgm:t>
    </dgm:pt>
    <dgm:pt modelId="{9AB2400A-BA41-4FE4-BEAA-508E2CCFE296}" type="sibTrans" cxnId="{2A72A146-5544-4037-9493-A31144F95FE4}">
      <dgm:prSet/>
      <dgm:spPr/>
      <dgm:t>
        <a:bodyPr/>
        <a:lstStyle/>
        <a:p>
          <a:endParaRPr lang="en-IN"/>
        </a:p>
      </dgm:t>
    </dgm:pt>
    <dgm:pt modelId="{C299036A-231D-408A-ABEA-3F6C6AEE6A12}" type="pres">
      <dgm:prSet presAssocID="{8F9B55D9-4A04-48C2-A8F5-D116F8B7FFCE}" presName="theList" presStyleCnt="0">
        <dgm:presLayoutVars>
          <dgm:dir/>
          <dgm:animLvl val="lvl"/>
          <dgm:resizeHandles val="exact"/>
        </dgm:presLayoutVars>
      </dgm:prSet>
      <dgm:spPr/>
    </dgm:pt>
    <dgm:pt modelId="{748DC847-E180-4B8E-8232-A6861233F6D1}" type="pres">
      <dgm:prSet presAssocID="{BD013147-FD03-40CA-BBFC-61A5BF5316CC}" presName="compNode" presStyleCnt="0"/>
      <dgm:spPr/>
    </dgm:pt>
    <dgm:pt modelId="{A9E62419-8CC9-471C-8969-53818A3FF70B}" type="pres">
      <dgm:prSet presAssocID="{BD013147-FD03-40CA-BBFC-61A5BF5316CC}" presName="aNode" presStyleLbl="bgShp" presStyleIdx="0" presStyleCnt="2"/>
      <dgm:spPr/>
    </dgm:pt>
    <dgm:pt modelId="{0BFF5DAA-2173-4CDD-B42F-B81ED5BF9669}" type="pres">
      <dgm:prSet presAssocID="{BD013147-FD03-40CA-BBFC-61A5BF5316CC}" presName="textNode" presStyleLbl="bgShp" presStyleIdx="0" presStyleCnt="2"/>
      <dgm:spPr/>
    </dgm:pt>
    <dgm:pt modelId="{590C587B-2136-4869-B93C-68F6E83CE59E}" type="pres">
      <dgm:prSet presAssocID="{BD013147-FD03-40CA-BBFC-61A5BF5316CC}" presName="compChildNode" presStyleCnt="0"/>
      <dgm:spPr/>
    </dgm:pt>
    <dgm:pt modelId="{8EDF9F3D-9BAA-4077-AF3C-05CBEC945679}" type="pres">
      <dgm:prSet presAssocID="{BD013147-FD03-40CA-BBFC-61A5BF5316CC}" presName="theInnerList" presStyleCnt="0"/>
      <dgm:spPr/>
    </dgm:pt>
    <dgm:pt modelId="{5036BD91-8FDA-4930-89DA-2373895CB2C8}" type="pres">
      <dgm:prSet presAssocID="{F8032886-17CF-43CD-9A8B-32173DE8EEB4}" presName="childNode" presStyleLbl="node1" presStyleIdx="0" presStyleCnt="6" custLinFactNeighborY="-8710">
        <dgm:presLayoutVars>
          <dgm:bulletEnabled val="1"/>
        </dgm:presLayoutVars>
      </dgm:prSet>
      <dgm:spPr/>
    </dgm:pt>
    <dgm:pt modelId="{7D634DFE-4F2E-4FD5-BD78-45152CDDE77A}" type="pres">
      <dgm:prSet presAssocID="{F8032886-17CF-43CD-9A8B-32173DE8EEB4}" presName="aSpace2" presStyleCnt="0"/>
      <dgm:spPr/>
    </dgm:pt>
    <dgm:pt modelId="{F6C3E177-C1BD-4C34-99B3-8A89B22D0AEA}" type="pres">
      <dgm:prSet presAssocID="{ADCFF668-4AC1-40D2-A70F-3746483BEF70}" presName="childNode" presStyleLbl="node1" presStyleIdx="1" presStyleCnt="6">
        <dgm:presLayoutVars>
          <dgm:bulletEnabled val="1"/>
        </dgm:presLayoutVars>
      </dgm:prSet>
      <dgm:spPr/>
    </dgm:pt>
    <dgm:pt modelId="{6CEE01E9-5C23-4A1C-A787-76E3825F2DDA}" type="pres">
      <dgm:prSet presAssocID="{ADCFF668-4AC1-40D2-A70F-3746483BEF70}" presName="aSpace2" presStyleCnt="0"/>
      <dgm:spPr/>
    </dgm:pt>
    <dgm:pt modelId="{5393D1B2-1E4E-4B35-90A3-ACB5FA1F63E3}" type="pres">
      <dgm:prSet presAssocID="{315BF07B-5AD1-4E25-97EE-5F83F21296D1}" presName="childNode" presStyleLbl="node1" presStyleIdx="2" presStyleCnt="6">
        <dgm:presLayoutVars>
          <dgm:bulletEnabled val="1"/>
        </dgm:presLayoutVars>
      </dgm:prSet>
      <dgm:spPr/>
    </dgm:pt>
    <dgm:pt modelId="{918A282C-4894-4659-AB81-A295EA6D9327}" type="pres">
      <dgm:prSet presAssocID="{BD013147-FD03-40CA-BBFC-61A5BF5316CC}" presName="aSpace" presStyleCnt="0"/>
      <dgm:spPr/>
    </dgm:pt>
    <dgm:pt modelId="{D823E72F-9219-4561-995F-92EE8355E1E0}" type="pres">
      <dgm:prSet presAssocID="{B460A7DD-8367-42BA-A6C7-C22EE4C31575}" presName="compNode" presStyleCnt="0"/>
      <dgm:spPr/>
    </dgm:pt>
    <dgm:pt modelId="{B9911585-A851-4A2A-813E-E376855F3226}" type="pres">
      <dgm:prSet presAssocID="{B460A7DD-8367-42BA-A6C7-C22EE4C31575}" presName="aNode" presStyleLbl="bgShp" presStyleIdx="1" presStyleCnt="2"/>
      <dgm:spPr/>
    </dgm:pt>
    <dgm:pt modelId="{125F24CB-2F19-4FAA-B937-719B71DE8C3F}" type="pres">
      <dgm:prSet presAssocID="{B460A7DD-8367-42BA-A6C7-C22EE4C31575}" presName="textNode" presStyleLbl="bgShp" presStyleIdx="1" presStyleCnt="2"/>
      <dgm:spPr/>
    </dgm:pt>
    <dgm:pt modelId="{0777A2E2-5D26-4AD0-867E-8ED97F48C59D}" type="pres">
      <dgm:prSet presAssocID="{B460A7DD-8367-42BA-A6C7-C22EE4C31575}" presName="compChildNode" presStyleCnt="0"/>
      <dgm:spPr/>
    </dgm:pt>
    <dgm:pt modelId="{AC78CB45-5E07-417D-AD5C-B1F345E3AC39}" type="pres">
      <dgm:prSet presAssocID="{B460A7DD-8367-42BA-A6C7-C22EE4C31575}" presName="theInnerList" presStyleCnt="0"/>
      <dgm:spPr/>
    </dgm:pt>
    <dgm:pt modelId="{58B3BA54-2227-4477-B5A6-A423391B78A5}" type="pres">
      <dgm:prSet presAssocID="{D76CE56A-5068-4BA2-9CD7-8BD2E4265417}" presName="childNode" presStyleLbl="node1" presStyleIdx="3" presStyleCnt="6">
        <dgm:presLayoutVars>
          <dgm:bulletEnabled val="1"/>
        </dgm:presLayoutVars>
      </dgm:prSet>
      <dgm:spPr/>
    </dgm:pt>
    <dgm:pt modelId="{7F999121-9FEE-4489-BDBB-FE6ED3273AF5}" type="pres">
      <dgm:prSet presAssocID="{D76CE56A-5068-4BA2-9CD7-8BD2E4265417}" presName="aSpace2" presStyleCnt="0"/>
      <dgm:spPr/>
    </dgm:pt>
    <dgm:pt modelId="{608DB19F-1974-463B-A370-F898D30A205C}" type="pres">
      <dgm:prSet presAssocID="{EE472631-E29C-47D4-996E-06777433AF04}" presName="childNode" presStyleLbl="node1" presStyleIdx="4" presStyleCnt="6">
        <dgm:presLayoutVars>
          <dgm:bulletEnabled val="1"/>
        </dgm:presLayoutVars>
      </dgm:prSet>
      <dgm:spPr/>
    </dgm:pt>
    <dgm:pt modelId="{5B0B4EEF-A689-497B-94D0-3C87999C21FE}" type="pres">
      <dgm:prSet presAssocID="{EE472631-E29C-47D4-996E-06777433AF04}" presName="aSpace2" presStyleCnt="0"/>
      <dgm:spPr/>
    </dgm:pt>
    <dgm:pt modelId="{71BB244D-30A8-4547-91C0-6A062220E13D}" type="pres">
      <dgm:prSet presAssocID="{DC88FDB9-84C3-4865-BC9B-E5714F76795C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36734B00-2C58-41C6-A2CC-5C92E6AEB627}" type="presOf" srcId="{B460A7DD-8367-42BA-A6C7-C22EE4C31575}" destId="{125F24CB-2F19-4FAA-B937-719B71DE8C3F}" srcOrd="1" destOrd="0" presId="urn:microsoft.com/office/officeart/2005/8/layout/lProcess2"/>
    <dgm:cxn modelId="{BCAE9019-9A49-4538-9134-79E23CAB8AD7}" type="presOf" srcId="{ADCFF668-4AC1-40D2-A70F-3746483BEF70}" destId="{F6C3E177-C1BD-4C34-99B3-8A89B22D0AEA}" srcOrd="0" destOrd="0" presId="urn:microsoft.com/office/officeart/2005/8/layout/lProcess2"/>
    <dgm:cxn modelId="{477E781A-6F8A-4A86-89BF-5DF54483D0F6}" type="presOf" srcId="{BD013147-FD03-40CA-BBFC-61A5BF5316CC}" destId="{0BFF5DAA-2173-4CDD-B42F-B81ED5BF9669}" srcOrd="1" destOrd="0" presId="urn:microsoft.com/office/officeart/2005/8/layout/lProcess2"/>
    <dgm:cxn modelId="{9CB38129-9C38-41E6-8A9B-A8878748A42A}" type="presOf" srcId="{315BF07B-5AD1-4E25-97EE-5F83F21296D1}" destId="{5393D1B2-1E4E-4B35-90A3-ACB5FA1F63E3}" srcOrd="0" destOrd="0" presId="urn:microsoft.com/office/officeart/2005/8/layout/lProcess2"/>
    <dgm:cxn modelId="{62888636-F67C-42FD-80DD-24AA5A09657A}" type="presOf" srcId="{DC88FDB9-84C3-4865-BC9B-E5714F76795C}" destId="{71BB244D-30A8-4547-91C0-6A062220E13D}" srcOrd="0" destOrd="0" presId="urn:microsoft.com/office/officeart/2005/8/layout/lProcess2"/>
    <dgm:cxn modelId="{8025F03F-9D55-4D87-ADD9-A7AB666C99DB}" srcId="{BD013147-FD03-40CA-BBFC-61A5BF5316CC}" destId="{F8032886-17CF-43CD-9A8B-32173DE8EEB4}" srcOrd="0" destOrd="0" parTransId="{15C5C3CF-B751-4C5F-9773-C8DCD324E973}" sibTransId="{937F8A9B-742F-4DAE-947B-943C93914C7A}"/>
    <dgm:cxn modelId="{D99F2340-D0BC-428B-8ED7-995C9C7AE2E8}" srcId="{BD013147-FD03-40CA-BBFC-61A5BF5316CC}" destId="{315BF07B-5AD1-4E25-97EE-5F83F21296D1}" srcOrd="2" destOrd="0" parTransId="{3821C7A4-0368-4B91-A95B-F601EDCAE11D}" sibTransId="{88F2FAE4-CB59-4D37-B178-CE0FC8446F71}"/>
    <dgm:cxn modelId="{FB2A325B-C4BF-4425-8A66-1A6E79BD6F12}" srcId="{B460A7DD-8367-42BA-A6C7-C22EE4C31575}" destId="{DC88FDB9-84C3-4865-BC9B-E5714F76795C}" srcOrd="2" destOrd="0" parTransId="{3BF4549A-8B9B-4529-8AA8-5AC4A1B2A6EA}" sibTransId="{29E40327-362B-4719-BDFF-89692395B3B1}"/>
    <dgm:cxn modelId="{D711FB41-0E18-4E02-82C4-65113CDC55CE}" type="presOf" srcId="{B460A7DD-8367-42BA-A6C7-C22EE4C31575}" destId="{B9911585-A851-4A2A-813E-E376855F3226}" srcOrd="0" destOrd="0" presId="urn:microsoft.com/office/officeart/2005/8/layout/lProcess2"/>
    <dgm:cxn modelId="{2A72A146-5544-4037-9493-A31144F95FE4}" srcId="{B460A7DD-8367-42BA-A6C7-C22EE4C31575}" destId="{EE472631-E29C-47D4-996E-06777433AF04}" srcOrd="1" destOrd="0" parTransId="{8CD6F6A8-E5C2-4BF8-9A91-8B37615F768C}" sibTransId="{9AB2400A-BA41-4FE4-BEAA-508E2CCFE296}"/>
    <dgm:cxn modelId="{C953226E-FD33-49A0-A179-F52FDB00D3DC}" type="presOf" srcId="{BD013147-FD03-40CA-BBFC-61A5BF5316CC}" destId="{A9E62419-8CC9-471C-8969-53818A3FF70B}" srcOrd="0" destOrd="0" presId="urn:microsoft.com/office/officeart/2005/8/layout/lProcess2"/>
    <dgm:cxn modelId="{8C5A749C-FCD2-4C12-82CE-9D35028960AD}" srcId="{8F9B55D9-4A04-48C2-A8F5-D116F8B7FFCE}" destId="{BD013147-FD03-40CA-BBFC-61A5BF5316CC}" srcOrd="0" destOrd="0" parTransId="{7A4CAEF2-3EE4-43BF-81B5-10BD5DA74E60}" sibTransId="{B310274B-6920-4955-ACA9-C5799A6E749D}"/>
    <dgm:cxn modelId="{24FC4EAA-A859-49AF-A8B8-60A2EDCE96CE}" srcId="{8F9B55D9-4A04-48C2-A8F5-D116F8B7FFCE}" destId="{B460A7DD-8367-42BA-A6C7-C22EE4C31575}" srcOrd="1" destOrd="0" parTransId="{5DB31CDD-F61E-4DF6-BAF1-0ADB97E61CEA}" sibTransId="{4CE1975D-16CC-40AE-9CC9-AF0F502D6A66}"/>
    <dgm:cxn modelId="{070C79B2-C40B-4710-8813-30C7C83C543D}" srcId="{B460A7DD-8367-42BA-A6C7-C22EE4C31575}" destId="{D76CE56A-5068-4BA2-9CD7-8BD2E4265417}" srcOrd="0" destOrd="0" parTransId="{E6177BE8-9DCE-4129-8B7B-E88758FFA5DB}" sibTransId="{56139473-7A80-4A95-9C86-8B8334772379}"/>
    <dgm:cxn modelId="{3453CBB5-DA3A-4724-9FC0-99856EA3B62E}" srcId="{BD013147-FD03-40CA-BBFC-61A5BF5316CC}" destId="{ADCFF668-4AC1-40D2-A70F-3746483BEF70}" srcOrd="1" destOrd="0" parTransId="{1C574A74-0B2B-458B-B498-970330B292F0}" sibTransId="{D17DE46A-C9F7-4153-8955-3172F8650B37}"/>
    <dgm:cxn modelId="{9E1433D5-B3B9-49A9-8CB5-8492D93C9ADB}" type="presOf" srcId="{D76CE56A-5068-4BA2-9CD7-8BD2E4265417}" destId="{58B3BA54-2227-4477-B5A6-A423391B78A5}" srcOrd="0" destOrd="0" presId="urn:microsoft.com/office/officeart/2005/8/layout/lProcess2"/>
    <dgm:cxn modelId="{0DC280D5-6625-42A6-8EB7-5A8985AA6A02}" type="presOf" srcId="{F8032886-17CF-43CD-9A8B-32173DE8EEB4}" destId="{5036BD91-8FDA-4930-89DA-2373895CB2C8}" srcOrd="0" destOrd="0" presId="urn:microsoft.com/office/officeart/2005/8/layout/lProcess2"/>
    <dgm:cxn modelId="{B917A2E6-E475-43A5-B9FC-16951803B19B}" type="presOf" srcId="{EE472631-E29C-47D4-996E-06777433AF04}" destId="{608DB19F-1974-463B-A370-F898D30A205C}" srcOrd="0" destOrd="0" presId="urn:microsoft.com/office/officeart/2005/8/layout/lProcess2"/>
    <dgm:cxn modelId="{BAC886F8-C90D-4707-98F1-CD796127DA3E}" type="presOf" srcId="{8F9B55D9-4A04-48C2-A8F5-D116F8B7FFCE}" destId="{C299036A-231D-408A-ABEA-3F6C6AEE6A12}" srcOrd="0" destOrd="0" presId="urn:microsoft.com/office/officeart/2005/8/layout/lProcess2"/>
    <dgm:cxn modelId="{B1927E04-0AD4-4ED3-B9F9-B5C61B436239}" type="presParOf" srcId="{C299036A-231D-408A-ABEA-3F6C6AEE6A12}" destId="{748DC847-E180-4B8E-8232-A6861233F6D1}" srcOrd="0" destOrd="0" presId="urn:microsoft.com/office/officeart/2005/8/layout/lProcess2"/>
    <dgm:cxn modelId="{EC80B6F1-8081-4323-8621-897BB4A5F3D2}" type="presParOf" srcId="{748DC847-E180-4B8E-8232-A6861233F6D1}" destId="{A9E62419-8CC9-471C-8969-53818A3FF70B}" srcOrd="0" destOrd="0" presId="urn:microsoft.com/office/officeart/2005/8/layout/lProcess2"/>
    <dgm:cxn modelId="{5913BAA0-4E3F-4DDF-A0DD-02BC80F314FE}" type="presParOf" srcId="{748DC847-E180-4B8E-8232-A6861233F6D1}" destId="{0BFF5DAA-2173-4CDD-B42F-B81ED5BF9669}" srcOrd="1" destOrd="0" presId="urn:microsoft.com/office/officeart/2005/8/layout/lProcess2"/>
    <dgm:cxn modelId="{0874B401-6683-44CD-BE5D-D967FBB11F82}" type="presParOf" srcId="{748DC847-E180-4B8E-8232-A6861233F6D1}" destId="{590C587B-2136-4869-B93C-68F6E83CE59E}" srcOrd="2" destOrd="0" presId="urn:microsoft.com/office/officeart/2005/8/layout/lProcess2"/>
    <dgm:cxn modelId="{199ADB57-DBC1-48D5-9D56-F12A92FFC174}" type="presParOf" srcId="{590C587B-2136-4869-B93C-68F6E83CE59E}" destId="{8EDF9F3D-9BAA-4077-AF3C-05CBEC945679}" srcOrd="0" destOrd="0" presId="urn:microsoft.com/office/officeart/2005/8/layout/lProcess2"/>
    <dgm:cxn modelId="{D5B6237E-15A7-4E39-AD0C-1D473700F964}" type="presParOf" srcId="{8EDF9F3D-9BAA-4077-AF3C-05CBEC945679}" destId="{5036BD91-8FDA-4930-89DA-2373895CB2C8}" srcOrd="0" destOrd="0" presId="urn:microsoft.com/office/officeart/2005/8/layout/lProcess2"/>
    <dgm:cxn modelId="{E25B2C40-1793-45C8-AEDB-86506DDF5D84}" type="presParOf" srcId="{8EDF9F3D-9BAA-4077-AF3C-05CBEC945679}" destId="{7D634DFE-4F2E-4FD5-BD78-45152CDDE77A}" srcOrd="1" destOrd="0" presId="urn:microsoft.com/office/officeart/2005/8/layout/lProcess2"/>
    <dgm:cxn modelId="{69D9A61B-49B6-4CDE-AC3C-82BBACDCC23E}" type="presParOf" srcId="{8EDF9F3D-9BAA-4077-AF3C-05CBEC945679}" destId="{F6C3E177-C1BD-4C34-99B3-8A89B22D0AEA}" srcOrd="2" destOrd="0" presId="urn:microsoft.com/office/officeart/2005/8/layout/lProcess2"/>
    <dgm:cxn modelId="{5B1D31C7-811B-4B31-A3DE-1C36B39D4CBA}" type="presParOf" srcId="{8EDF9F3D-9BAA-4077-AF3C-05CBEC945679}" destId="{6CEE01E9-5C23-4A1C-A787-76E3825F2DDA}" srcOrd="3" destOrd="0" presId="urn:microsoft.com/office/officeart/2005/8/layout/lProcess2"/>
    <dgm:cxn modelId="{1CD27E0F-D2D6-439B-AB15-2D4D000AFE3B}" type="presParOf" srcId="{8EDF9F3D-9BAA-4077-AF3C-05CBEC945679}" destId="{5393D1B2-1E4E-4B35-90A3-ACB5FA1F63E3}" srcOrd="4" destOrd="0" presId="urn:microsoft.com/office/officeart/2005/8/layout/lProcess2"/>
    <dgm:cxn modelId="{847C773C-ABA5-4CE0-AA56-9EF7FAE3C2F5}" type="presParOf" srcId="{C299036A-231D-408A-ABEA-3F6C6AEE6A12}" destId="{918A282C-4894-4659-AB81-A295EA6D9327}" srcOrd="1" destOrd="0" presId="urn:microsoft.com/office/officeart/2005/8/layout/lProcess2"/>
    <dgm:cxn modelId="{26FBA3A8-41CA-4907-A0F6-0767F3E8B87F}" type="presParOf" srcId="{C299036A-231D-408A-ABEA-3F6C6AEE6A12}" destId="{D823E72F-9219-4561-995F-92EE8355E1E0}" srcOrd="2" destOrd="0" presId="urn:microsoft.com/office/officeart/2005/8/layout/lProcess2"/>
    <dgm:cxn modelId="{7A7A8846-5BCE-4A14-B0FB-A55E953513B1}" type="presParOf" srcId="{D823E72F-9219-4561-995F-92EE8355E1E0}" destId="{B9911585-A851-4A2A-813E-E376855F3226}" srcOrd="0" destOrd="0" presId="urn:microsoft.com/office/officeart/2005/8/layout/lProcess2"/>
    <dgm:cxn modelId="{E6F1790E-D111-4534-A5E0-440EF7A9ACCB}" type="presParOf" srcId="{D823E72F-9219-4561-995F-92EE8355E1E0}" destId="{125F24CB-2F19-4FAA-B937-719B71DE8C3F}" srcOrd="1" destOrd="0" presId="urn:microsoft.com/office/officeart/2005/8/layout/lProcess2"/>
    <dgm:cxn modelId="{2C515455-C95E-4A7A-B3CA-69684F983BA5}" type="presParOf" srcId="{D823E72F-9219-4561-995F-92EE8355E1E0}" destId="{0777A2E2-5D26-4AD0-867E-8ED97F48C59D}" srcOrd="2" destOrd="0" presId="urn:microsoft.com/office/officeart/2005/8/layout/lProcess2"/>
    <dgm:cxn modelId="{C128A85E-B9C2-4EB2-BCF8-8CC9073FBF02}" type="presParOf" srcId="{0777A2E2-5D26-4AD0-867E-8ED97F48C59D}" destId="{AC78CB45-5E07-417D-AD5C-B1F345E3AC39}" srcOrd="0" destOrd="0" presId="urn:microsoft.com/office/officeart/2005/8/layout/lProcess2"/>
    <dgm:cxn modelId="{BCA0C219-D84A-4E0C-9DD4-8A732C928B91}" type="presParOf" srcId="{AC78CB45-5E07-417D-AD5C-B1F345E3AC39}" destId="{58B3BA54-2227-4477-B5A6-A423391B78A5}" srcOrd="0" destOrd="0" presId="urn:microsoft.com/office/officeart/2005/8/layout/lProcess2"/>
    <dgm:cxn modelId="{71934F18-5D1D-49BE-8AED-75B991C3DF1C}" type="presParOf" srcId="{AC78CB45-5E07-417D-AD5C-B1F345E3AC39}" destId="{7F999121-9FEE-4489-BDBB-FE6ED3273AF5}" srcOrd="1" destOrd="0" presId="urn:microsoft.com/office/officeart/2005/8/layout/lProcess2"/>
    <dgm:cxn modelId="{1FDC2868-86B2-45D8-AF93-A0F7941F3BC8}" type="presParOf" srcId="{AC78CB45-5E07-417D-AD5C-B1F345E3AC39}" destId="{608DB19F-1974-463B-A370-F898D30A205C}" srcOrd="2" destOrd="0" presId="urn:microsoft.com/office/officeart/2005/8/layout/lProcess2"/>
    <dgm:cxn modelId="{D309CD8E-05FC-4854-8B3C-F66DFF0EB558}" type="presParOf" srcId="{AC78CB45-5E07-417D-AD5C-B1F345E3AC39}" destId="{5B0B4EEF-A689-497B-94D0-3C87999C21FE}" srcOrd="3" destOrd="0" presId="urn:microsoft.com/office/officeart/2005/8/layout/lProcess2"/>
    <dgm:cxn modelId="{358B8E53-87F0-428A-993E-E5031E588947}" type="presParOf" srcId="{AC78CB45-5E07-417D-AD5C-B1F345E3AC39}" destId="{71BB244D-30A8-4547-91C0-6A062220E13D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E62419-8CC9-471C-8969-53818A3FF70B}">
      <dsp:nvSpPr>
        <dsp:cNvPr id="0" name=""/>
        <dsp:cNvSpPr/>
      </dsp:nvSpPr>
      <dsp:spPr>
        <a:xfrm>
          <a:off x="1189" y="0"/>
          <a:ext cx="3093388" cy="60934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Objectives</a:t>
          </a:r>
          <a:endParaRPr lang="en-IN" sz="3800" kern="1200" dirty="0"/>
        </a:p>
      </dsp:txBody>
      <dsp:txXfrm>
        <a:off x="1189" y="0"/>
        <a:ext cx="3093388" cy="1828027"/>
      </dsp:txXfrm>
    </dsp:sp>
    <dsp:sp modelId="{5036BD91-8FDA-4930-89DA-2373895CB2C8}">
      <dsp:nvSpPr>
        <dsp:cNvPr id="0" name=""/>
        <dsp:cNvSpPr/>
      </dsp:nvSpPr>
      <dsp:spPr>
        <a:xfrm>
          <a:off x="310528" y="1812507"/>
          <a:ext cx="2474710" cy="11971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Recognition of Artisans, Craftsmen, etc.</a:t>
          </a:r>
          <a:endParaRPr lang="en-IN" sz="2400" kern="1200" dirty="0"/>
        </a:p>
      </dsp:txBody>
      <dsp:txXfrm>
        <a:off x="345590" y="1847569"/>
        <a:ext cx="2404586" cy="1126990"/>
      </dsp:txXfrm>
    </dsp:sp>
    <dsp:sp modelId="{F6C3E177-C1BD-4C34-99B3-8A89B22D0AEA}">
      <dsp:nvSpPr>
        <dsp:cNvPr id="0" name=""/>
        <dsp:cNvSpPr/>
      </dsp:nvSpPr>
      <dsp:spPr>
        <a:xfrm>
          <a:off x="310528" y="3209834"/>
          <a:ext cx="2474710" cy="11971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Access to Modern Equipments</a:t>
          </a:r>
          <a:endParaRPr lang="en-IN" sz="2400" kern="1200" dirty="0"/>
        </a:p>
      </dsp:txBody>
      <dsp:txXfrm>
        <a:off x="345590" y="3244896"/>
        <a:ext cx="2404586" cy="1126990"/>
      </dsp:txXfrm>
    </dsp:sp>
    <dsp:sp modelId="{5393D1B2-1E4E-4B35-90A3-ACB5FA1F63E3}">
      <dsp:nvSpPr>
        <dsp:cNvPr id="0" name=""/>
        <dsp:cNvSpPr/>
      </dsp:nvSpPr>
      <dsp:spPr>
        <a:xfrm>
          <a:off x="310528" y="4591119"/>
          <a:ext cx="2474710" cy="11971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Skill Upgradation</a:t>
          </a:r>
          <a:endParaRPr lang="en-IN" sz="2400" kern="1200" dirty="0"/>
        </a:p>
      </dsp:txBody>
      <dsp:txXfrm>
        <a:off x="345590" y="4626181"/>
        <a:ext cx="2404586" cy="1126990"/>
      </dsp:txXfrm>
    </dsp:sp>
    <dsp:sp modelId="{EB44333F-283C-4BAC-A62D-760ED78E0F14}">
      <dsp:nvSpPr>
        <dsp:cNvPr id="0" name=""/>
        <dsp:cNvSpPr/>
      </dsp:nvSpPr>
      <dsp:spPr>
        <a:xfrm>
          <a:off x="3326582" y="0"/>
          <a:ext cx="3093388" cy="60934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Eligible Trades (Examples)</a:t>
          </a:r>
          <a:endParaRPr lang="en-IN" sz="3800" kern="1200" dirty="0"/>
        </a:p>
      </dsp:txBody>
      <dsp:txXfrm>
        <a:off x="3326582" y="0"/>
        <a:ext cx="3093388" cy="1828027"/>
      </dsp:txXfrm>
    </dsp:sp>
    <dsp:sp modelId="{6215435C-FD8A-4451-A714-326F2E7B3E18}">
      <dsp:nvSpPr>
        <dsp:cNvPr id="0" name=""/>
        <dsp:cNvSpPr/>
      </dsp:nvSpPr>
      <dsp:spPr>
        <a:xfrm>
          <a:off x="3635921" y="1828548"/>
          <a:ext cx="2474710" cy="11971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Carpenter/Boat Maker</a:t>
          </a:r>
          <a:endParaRPr lang="en-IN" sz="2400" kern="1200" dirty="0"/>
        </a:p>
      </dsp:txBody>
      <dsp:txXfrm>
        <a:off x="3670983" y="1863610"/>
        <a:ext cx="2404586" cy="1126990"/>
      </dsp:txXfrm>
    </dsp:sp>
    <dsp:sp modelId="{B17CDD76-9271-4815-9929-212A79A8D571}">
      <dsp:nvSpPr>
        <dsp:cNvPr id="0" name=""/>
        <dsp:cNvSpPr/>
      </dsp:nvSpPr>
      <dsp:spPr>
        <a:xfrm>
          <a:off x="3635921" y="3209834"/>
          <a:ext cx="2474710" cy="11971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Potter, Goldsmith, Mason, Blacksmith</a:t>
          </a:r>
          <a:endParaRPr lang="en-IN" sz="2400" kern="1200" dirty="0"/>
        </a:p>
      </dsp:txBody>
      <dsp:txXfrm>
        <a:off x="3670983" y="3244896"/>
        <a:ext cx="2404586" cy="1126990"/>
      </dsp:txXfrm>
    </dsp:sp>
    <dsp:sp modelId="{201BCFC0-BAAF-4F13-883E-A6D3930FA625}">
      <dsp:nvSpPr>
        <dsp:cNvPr id="0" name=""/>
        <dsp:cNvSpPr/>
      </dsp:nvSpPr>
      <dsp:spPr>
        <a:xfrm>
          <a:off x="3635921" y="4591119"/>
          <a:ext cx="2474710" cy="11971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Garland Maker, Washerman, Tailor, etc.</a:t>
          </a:r>
          <a:endParaRPr lang="en-IN" sz="2400" kern="1200" dirty="0"/>
        </a:p>
      </dsp:txBody>
      <dsp:txXfrm>
        <a:off x="3670983" y="4626181"/>
        <a:ext cx="2404586" cy="1126990"/>
      </dsp:txXfrm>
    </dsp:sp>
    <dsp:sp modelId="{B9911585-A851-4A2A-813E-E376855F3226}">
      <dsp:nvSpPr>
        <dsp:cNvPr id="0" name=""/>
        <dsp:cNvSpPr/>
      </dsp:nvSpPr>
      <dsp:spPr>
        <a:xfrm>
          <a:off x="6651974" y="0"/>
          <a:ext cx="3093388" cy="60934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Salient Benefits</a:t>
          </a:r>
          <a:endParaRPr lang="en-IN" sz="3800" kern="1200" dirty="0"/>
        </a:p>
      </dsp:txBody>
      <dsp:txXfrm>
        <a:off x="6651974" y="0"/>
        <a:ext cx="3093388" cy="1828027"/>
      </dsp:txXfrm>
    </dsp:sp>
    <dsp:sp modelId="{58B3BA54-2227-4477-B5A6-A423391B78A5}">
      <dsp:nvSpPr>
        <dsp:cNvPr id="0" name=""/>
        <dsp:cNvSpPr/>
      </dsp:nvSpPr>
      <dsp:spPr>
        <a:xfrm>
          <a:off x="6961313" y="1828548"/>
          <a:ext cx="2474710" cy="11971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Skill Development through Trainings</a:t>
          </a:r>
          <a:endParaRPr lang="en-IN" sz="2400" kern="1200" dirty="0"/>
        </a:p>
      </dsp:txBody>
      <dsp:txXfrm>
        <a:off x="6996375" y="1863610"/>
        <a:ext cx="2404586" cy="1126990"/>
      </dsp:txXfrm>
    </dsp:sp>
    <dsp:sp modelId="{608DB19F-1974-463B-A370-F898D30A205C}">
      <dsp:nvSpPr>
        <dsp:cNvPr id="0" name=""/>
        <dsp:cNvSpPr/>
      </dsp:nvSpPr>
      <dsp:spPr>
        <a:xfrm>
          <a:off x="6961313" y="3209834"/>
          <a:ext cx="2474710" cy="11971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Incentives for Digital Transactions</a:t>
          </a:r>
          <a:endParaRPr lang="en-IN" sz="2400" kern="1200" dirty="0"/>
        </a:p>
      </dsp:txBody>
      <dsp:txXfrm>
        <a:off x="6996375" y="3244896"/>
        <a:ext cx="2404586" cy="1126990"/>
      </dsp:txXfrm>
    </dsp:sp>
    <dsp:sp modelId="{71BB244D-30A8-4547-91C0-6A062220E13D}">
      <dsp:nvSpPr>
        <dsp:cNvPr id="0" name=""/>
        <dsp:cNvSpPr/>
      </dsp:nvSpPr>
      <dsp:spPr>
        <a:xfrm>
          <a:off x="6961313" y="4591119"/>
          <a:ext cx="2474710" cy="11971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Access to Collateral Free Credit</a:t>
          </a:r>
          <a:endParaRPr lang="en-IN" sz="2400" kern="1200" dirty="0"/>
        </a:p>
      </dsp:txBody>
      <dsp:txXfrm>
        <a:off x="6996375" y="4626181"/>
        <a:ext cx="2404586" cy="11269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E62419-8CC9-471C-8969-53818A3FF70B}">
      <dsp:nvSpPr>
        <dsp:cNvPr id="0" name=""/>
        <dsp:cNvSpPr/>
      </dsp:nvSpPr>
      <dsp:spPr>
        <a:xfrm>
          <a:off x="4878" y="0"/>
          <a:ext cx="4692432" cy="60934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Objectives</a:t>
          </a:r>
          <a:endParaRPr lang="en-IN" sz="5300" kern="1200" dirty="0"/>
        </a:p>
      </dsp:txBody>
      <dsp:txXfrm>
        <a:off x="4878" y="0"/>
        <a:ext cx="4692432" cy="1828027"/>
      </dsp:txXfrm>
    </dsp:sp>
    <dsp:sp modelId="{5036BD91-8FDA-4930-89DA-2373895CB2C8}">
      <dsp:nvSpPr>
        <dsp:cNvPr id="0" name=""/>
        <dsp:cNvSpPr/>
      </dsp:nvSpPr>
      <dsp:spPr>
        <a:xfrm>
          <a:off x="474121" y="1812507"/>
          <a:ext cx="3753945" cy="11971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Recognition of Street Vendors</a:t>
          </a:r>
          <a:endParaRPr lang="en-IN" sz="2400" kern="1200" dirty="0"/>
        </a:p>
      </dsp:txBody>
      <dsp:txXfrm>
        <a:off x="509183" y="1847569"/>
        <a:ext cx="3683821" cy="1126990"/>
      </dsp:txXfrm>
    </dsp:sp>
    <dsp:sp modelId="{F6C3E177-C1BD-4C34-99B3-8A89B22D0AEA}">
      <dsp:nvSpPr>
        <dsp:cNvPr id="0" name=""/>
        <dsp:cNvSpPr/>
      </dsp:nvSpPr>
      <dsp:spPr>
        <a:xfrm>
          <a:off x="474121" y="3209834"/>
          <a:ext cx="3753945" cy="11971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Capacity Building</a:t>
          </a:r>
          <a:endParaRPr lang="en-IN" sz="2400" kern="1200" dirty="0"/>
        </a:p>
      </dsp:txBody>
      <dsp:txXfrm>
        <a:off x="509183" y="3244896"/>
        <a:ext cx="3683821" cy="1126990"/>
      </dsp:txXfrm>
    </dsp:sp>
    <dsp:sp modelId="{5393D1B2-1E4E-4B35-90A3-ACB5FA1F63E3}">
      <dsp:nvSpPr>
        <dsp:cNvPr id="0" name=""/>
        <dsp:cNvSpPr/>
      </dsp:nvSpPr>
      <dsp:spPr>
        <a:xfrm>
          <a:off x="474121" y="4591119"/>
          <a:ext cx="3753945" cy="11971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Financial Inclusion</a:t>
          </a:r>
          <a:endParaRPr lang="en-IN" sz="2400" kern="1200" dirty="0"/>
        </a:p>
      </dsp:txBody>
      <dsp:txXfrm>
        <a:off x="509183" y="4626181"/>
        <a:ext cx="3683821" cy="1126990"/>
      </dsp:txXfrm>
    </dsp:sp>
    <dsp:sp modelId="{B9911585-A851-4A2A-813E-E376855F3226}">
      <dsp:nvSpPr>
        <dsp:cNvPr id="0" name=""/>
        <dsp:cNvSpPr/>
      </dsp:nvSpPr>
      <dsp:spPr>
        <a:xfrm>
          <a:off x="5049242" y="0"/>
          <a:ext cx="4692432" cy="60934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Salient Benefits</a:t>
          </a:r>
          <a:endParaRPr lang="en-IN" sz="5300" kern="1200" dirty="0"/>
        </a:p>
      </dsp:txBody>
      <dsp:txXfrm>
        <a:off x="5049242" y="0"/>
        <a:ext cx="4692432" cy="1828027"/>
      </dsp:txXfrm>
    </dsp:sp>
    <dsp:sp modelId="{58B3BA54-2227-4477-B5A6-A423391B78A5}">
      <dsp:nvSpPr>
        <dsp:cNvPr id="0" name=""/>
        <dsp:cNvSpPr/>
      </dsp:nvSpPr>
      <dsp:spPr>
        <a:xfrm>
          <a:off x="5518485" y="1828548"/>
          <a:ext cx="3753945" cy="11971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Working Capital Term Loan (3 Tranches)</a:t>
          </a:r>
          <a:endParaRPr lang="en-IN" sz="2400" kern="1200" dirty="0"/>
        </a:p>
      </dsp:txBody>
      <dsp:txXfrm>
        <a:off x="5553547" y="1863610"/>
        <a:ext cx="3683821" cy="1126990"/>
      </dsp:txXfrm>
    </dsp:sp>
    <dsp:sp modelId="{608DB19F-1974-463B-A370-F898D30A205C}">
      <dsp:nvSpPr>
        <dsp:cNvPr id="0" name=""/>
        <dsp:cNvSpPr/>
      </dsp:nvSpPr>
      <dsp:spPr>
        <a:xfrm>
          <a:off x="5518485" y="3209834"/>
          <a:ext cx="3753945" cy="11971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Incentives for Digital Transactions</a:t>
          </a:r>
          <a:endParaRPr lang="en-IN" sz="2400" kern="1200" dirty="0"/>
        </a:p>
      </dsp:txBody>
      <dsp:txXfrm>
        <a:off x="5553547" y="3244896"/>
        <a:ext cx="3683821" cy="1126990"/>
      </dsp:txXfrm>
    </dsp:sp>
    <dsp:sp modelId="{71BB244D-30A8-4547-91C0-6A062220E13D}">
      <dsp:nvSpPr>
        <dsp:cNvPr id="0" name=""/>
        <dsp:cNvSpPr/>
      </dsp:nvSpPr>
      <dsp:spPr>
        <a:xfrm>
          <a:off x="5518485" y="4591119"/>
          <a:ext cx="3753945" cy="11971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Access to Collateral Free Credit and UPI Linked Credit Card</a:t>
          </a:r>
          <a:endParaRPr lang="en-IN" sz="2400" kern="1200" dirty="0"/>
        </a:p>
      </dsp:txBody>
      <dsp:txXfrm>
        <a:off x="5553547" y="4626181"/>
        <a:ext cx="3683821" cy="11269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04" y="1296173"/>
            <a:ext cx="8976043" cy="2757347"/>
          </a:xfrm>
        </p:spPr>
        <p:txBody>
          <a:bodyPr anchor="b"/>
          <a:lstStyle>
            <a:lvl1pPr algn="ctr">
              <a:defRPr sz="69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0006" y="4159854"/>
            <a:ext cx="7920038" cy="1912175"/>
          </a:xfrm>
        </p:spPr>
        <p:txBody>
          <a:bodyPr/>
          <a:lstStyle>
            <a:lvl1pPr marL="0" indent="0" algn="ctr">
              <a:buNone/>
              <a:defRPr sz="2772"/>
            </a:lvl1pPr>
            <a:lvl2pPr marL="528020" indent="0" algn="ctr">
              <a:buNone/>
              <a:defRPr sz="2310"/>
            </a:lvl2pPr>
            <a:lvl3pPr marL="1056041" indent="0" algn="ctr">
              <a:buNone/>
              <a:defRPr sz="2079"/>
            </a:lvl3pPr>
            <a:lvl4pPr marL="1584061" indent="0" algn="ctr">
              <a:buNone/>
              <a:defRPr sz="1848"/>
            </a:lvl4pPr>
            <a:lvl5pPr marL="2112081" indent="0" algn="ctr">
              <a:buNone/>
              <a:defRPr sz="1848"/>
            </a:lvl5pPr>
            <a:lvl6pPr marL="2640101" indent="0" algn="ctr">
              <a:buNone/>
              <a:defRPr sz="1848"/>
            </a:lvl6pPr>
            <a:lvl7pPr marL="3168122" indent="0" algn="ctr">
              <a:buNone/>
              <a:defRPr sz="1848"/>
            </a:lvl7pPr>
            <a:lvl8pPr marL="3696142" indent="0" algn="ctr">
              <a:buNone/>
              <a:defRPr sz="1848"/>
            </a:lvl8pPr>
            <a:lvl9pPr marL="4224162" indent="0" algn="ctr">
              <a:buNone/>
              <a:defRPr sz="184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AA23F-945C-4294-A698-75D0188CCC50}" type="datetimeFigureOut">
              <a:rPr lang="en-IN" smtClean="0"/>
              <a:t>16-01-2026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4F0B-CACA-46B6-A50A-E4CDA404A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315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AA23F-945C-4294-A698-75D0188CCC50}" type="datetimeFigureOut">
              <a:rPr lang="en-IN" smtClean="0"/>
              <a:t>16-01-2026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4F0B-CACA-46B6-A50A-E4CDA404A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7085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7036" y="421669"/>
            <a:ext cx="2277011" cy="67118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6004" y="421669"/>
            <a:ext cx="6699032" cy="671186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AA23F-945C-4294-A698-75D0188CCC50}" type="datetimeFigureOut">
              <a:rPr lang="en-IN" smtClean="0"/>
              <a:t>16-01-2026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4F0B-CACA-46B6-A50A-E4CDA404A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919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AA23F-945C-4294-A698-75D0188CCC50}" type="datetimeFigureOut">
              <a:rPr lang="en-IN" smtClean="0"/>
              <a:t>16-01-2026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4F0B-CACA-46B6-A50A-E4CDA404A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9211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504" y="1974512"/>
            <a:ext cx="9108043" cy="3294515"/>
          </a:xfrm>
        </p:spPr>
        <p:txBody>
          <a:bodyPr anchor="b"/>
          <a:lstStyle>
            <a:lvl1pPr>
              <a:defRPr sz="69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504" y="5300194"/>
            <a:ext cx="9108043" cy="1732508"/>
          </a:xfrm>
        </p:spPr>
        <p:txBody>
          <a:bodyPr/>
          <a:lstStyle>
            <a:lvl1pPr marL="0" indent="0">
              <a:buNone/>
              <a:defRPr sz="2772">
                <a:solidFill>
                  <a:schemeClr val="tx1"/>
                </a:solidFill>
              </a:defRPr>
            </a:lvl1pPr>
            <a:lvl2pPr marL="528020" indent="0">
              <a:buNone/>
              <a:defRPr sz="2310">
                <a:solidFill>
                  <a:schemeClr val="tx1">
                    <a:tint val="75000"/>
                  </a:schemeClr>
                </a:solidFill>
              </a:defRPr>
            </a:lvl2pPr>
            <a:lvl3pPr marL="1056041" indent="0">
              <a:buNone/>
              <a:defRPr sz="2079">
                <a:solidFill>
                  <a:schemeClr val="tx1">
                    <a:tint val="75000"/>
                  </a:schemeClr>
                </a:solidFill>
              </a:defRPr>
            </a:lvl3pPr>
            <a:lvl4pPr marL="1584061" indent="0">
              <a:buNone/>
              <a:defRPr sz="1848">
                <a:solidFill>
                  <a:schemeClr val="tx1">
                    <a:tint val="75000"/>
                  </a:schemeClr>
                </a:solidFill>
              </a:defRPr>
            </a:lvl4pPr>
            <a:lvl5pPr marL="2112081" indent="0">
              <a:buNone/>
              <a:defRPr sz="1848">
                <a:solidFill>
                  <a:schemeClr val="tx1">
                    <a:tint val="75000"/>
                  </a:schemeClr>
                </a:solidFill>
              </a:defRPr>
            </a:lvl5pPr>
            <a:lvl6pPr marL="2640101" indent="0">
              <a:buNone/>
              <a:defRPr sz="1848">
                <a:solidFill>
                  <a:schemeClr val="tx1">
                    <a:tint val="75000"/>
                  </a:schemeClr>
                </a:solidFill>
              </a:defRPr>
            </a:lvl6pPr>
            <a:lvl7pPr marL="3168122" indent="0">
              <a:buNone/>
              <a:defRPr sz="1848">
                <a:solidFill>
                  <a:schemeClr val="tx1">
                    <a:tint val="75000"/>
                  </a:schemeClr>
                </a:solidFill>
              </a:defRPr>
            </a:lvl7pPr>
            <a:lvl8pPr marL="3696142" indent="0">
              <a:buNone/>
              <a:defRPr sz="1848">
                <a:solidFill>
                  <a:schemeClr val="tx1">
                    <a:tint val="75000"/>
                  </a:schemeClr>
                </a:solidFill>
              </a:defRPr>
            </a:lvl8pPr>
            <a:lvl9pPr marL="4224162" indent="0">
              <a:buNone/>
              <a:defRPr sz="18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AA23F-945C-4294-A698-75D0188CCC50}" type="datetimeFigureOut">
              <a:rPr lang="en-IN" smtClean="0"/>
              <a:t>16-01-2026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4F0B-CACA-46B6-A50A-E4CDA404A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5741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6004" y="2108344"/>
            <a:ext cx="4488021" cy="502519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6025" y="2108344"/>
            <a:ext cx="4488021" cy="502519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AA23F-945C-4294-A698-75D0188CCC50}" type="datetimeFigureOut">
              <a:rPr lang="en-IN" smtClean="0"/>
              <a:t>16-01-2026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4F0B-CACA-46B6-A50A-E4CDA404A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7360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379" y="421671"/>
            <a:ext cx="9108043" cy="153084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7380" y="1941510"/>
            <a:ext cx="4467395" cy="951504"/>
          </a:xfrm>
        </p:spPr>
        <p:txBody>
          <a:bodyPr anchor="b"/>
          <a:lstStyle>
            <a:lvl1pPr marL="0" indent="0">
              <a:buNone/>
              <a:defRPr sz="2772" b="1"/>
            </a:lvl1pPr>
            <a:lvl2pPr marL="528020" indent="0">
              <a:buNone/>
              <a:defRPr sz="2310" b="1"/>
            </a:lvl2pPr>
            <a:lvl3pPr marL="1056041" indent="0">
              <a:buNone/>
              <a:defRPr sz="2079" b="1"/>
            </a:lvl3pPr>
            <a:lvl4pPr marL="1584061" indent="0">
              <a:buNone/>
              <a:defRPr sz="1848" b="1"/>
            </a:lvl4pPr>
            <a:lvl5pPr marL="2112081" indent="0">
              <a:buNone/>
              <a:defRPr sz="1848" b="1"/>
            </a:lvl5pPr>
            <a:lvl6pPr marL="2640101" indent="0">
              <a:buNone/>
              <a:defRPr sz="1848" b="1"/>
            </a:lvl6pPr>
            <a:lvl7pPr marL="3168122" indent="0">
              <a:buNone/>
              <a:defRPr sz="1848" b="1"/>
            </a:lvl7pPr>
            <a:lvl8pPr marL="3696142" indent="0">
              <a:buNone/>
              <a:defRPr sz="1848" b="1"/>
            </a:lvl8pPr>
            <a:lvl9pPr marL="4224162" indent="0">
              <a:buNone/>
              <a:defRPr sz="184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7380" y="2893014"/>
            <a:ext cx="4467395" cy="42551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46026" y="1941510"/>
            <a:ext cx="4489397" cy="951504"/>
          </a:xfrm>
        </p:spPr>
        <p:txBody>
          <a:bodyPr anchor="b"/>
          <a:lstStyle>
            <a:lvl1pPr marL="0" indent="0">
              <a:buNone/>
              <a:defRPr sz="2772" b="1"/>
            </a:lvl1pPr>
            <a:lvl2pPr marL="528020" indent="0">
              <a:buNone/>
              <a:defRPr sz="2310" b="1"/>
            </a:lvl2pPr>
            <a:lvl3pPr marL="1056041" indent="0">
              <a:buNone/>
              <a:defRPr sz="2079" b="1"/>
            </a:lvl3pPr>
            <a:lvl4pPr marL="1584061" indent="0">
              <a:buNone/>
              <a:defRPr sz="1848" b="1"/>
            </a:lvl4pPr>
            <a:lvl5pPr marL="2112081" indent="0">
              <a:buNone/>
              <a:defRPr sz="1848" b="1"/>
            </a:lvl5pPr>
            <a:lvl6pPr marL="2640101" indent="0">
              <a:buNone/>
              <a:defRPr sz="1848" b="1"/>
            </a:lvl6pPr>
            <a:lvl7pPr marL="3168122" indent="0">
              <a:buNone/>
              <a:defRPr sz="1848" b="1"/>
            </a:lvl7pPr>
            <a:lvl8pPr marL="3696142" indent="0">
              <a:buNone/>
              <a:defRPr sz="1848" b="1"/>
            </a:lvl8pPr>
            <a:lvl9pPr marL="4224162" indent="0">
              <a:buNone/>
              <a:defRPr sz="184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46026" y="2893014"/>
            <a:ext cx="4489397" cy="42551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AA23F-945C-4294-A698-75D0188CCC50}" type="datetimeFigureOut">
              <a:rPr lang="en-IN" smtClean="0"/>
              <a:t>16-01-2026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4F0B-CACA-46B6-A50A-E4CDA404A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0756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AA23F-945C-4294-A698-75D0188CCC50}" type="datetimeFigureOut">
              <a:rPr lang="en-IN" smtClean="0"/>
              <a:t>16-01-2026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4F0B-CACA-46B6-A50A-E4CDA404A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44821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AA23F-945C-4294-A698-75D0188CCC50}" type="datetimeFigureOut">
              <a:rPr lang="en-IN" smtClean="0"/>
              <a:t>16-01-2026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4F0B-CACA-46B6-A50A-E4CDA404A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2680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379" y="528002"/>
            <a:ext cx="3405891" cy="1848009"/>
          </a:xfrm>
        </p:spPr>
        <p:txBody>
          <a:bodyPr anchor="b"/>
          <a:lstStyle>
            <a:lvl1pPr>
              <a:defRPr sz="369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397" y="1140341"/>
            <a:ext cx="5346025" cy="5628360"/>
          </a:xfrm>
        </p:spPr>
        <p:txBody>
          <a:bodyPr/>
          <a:lstStyle>
            <a:lvl1pPr>
              <a:defRPr sz="3696"/>
            </a:lvl1pPr>
            <a:lvl2pPr>
              <a:defRPr sz="3234"/>
            </a:lvl2pPr>
            <a:lvl3pPr>
              <a:defRPr sz="2772"/>
            </a:lvl3pPr>
            <a:lvl4pPr>
              <a:defRPr sz="2310"/>
            </a:lvl4pPr>
            <a:lvl5pPr>
              <a:defRPr sz="2310"/>
            </a:lvl5pPr>
            <a:lvl6pPr>
              <a:defRPr sz="2310"/>
            </a:lvl6pPr>
            <a:lvl7pPr>
              <a:defRPr sz="2310"/>
            </a:lvl7pPr>
            <a:lvl8pPr>
              <a:defRPr sz="2310"/>
            </a:lvl8pPr>
            <a:lvl9pPr>
              <a:defRPr sz="231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7379" y="2376011"/>
            <a:ext cx="3405891" cy="4401855"/>
          </a:xfrm>
        </p:spPr>
        <p:txBody>
          <a:bodyPr/>
          <a:lstStyle>
            <a:lvl1pPr marL="0" indent="0">
              <a:buNone/>
              <a:defRPr sz="1848"/>
            </a:lvl1pPr>
            <a:lvl2pPr marL="528020" indent="0">
              <a:buNone/>
              <a:defRPr sz="1617"/>
            </a:lvl2pPr>
            <a:lvl3pPr marL="1056041" indent="0">
              <a:buNone/>
              <a:defRPr sz="1386"/>
            </a:lvl3pPr>
            <a:lvl4pPr marL="1584061" indent="0">
              <a:buNone/>
              <a:defRPr sz="1155"/>
            </a:lvl4pPr>
            <a:lvl5pPr marL="2112081" indent="0">
              <a:buNone/>
              <a:defRPr sz="1155"/>
            </a:lvl5pPr>
            <a:lvl6pPr marL="2640101" indent="0">
              <a:buNone/>
              <a:defRPr sz="1155"/>
            </a:lvl6pPr>
            <a:lvl7pPr marL="3168122" indent="0">
              <a:buNone/>
              <a:defRPr sz="1155"/>
            </a:lvl7pPr>
            <a:lvl8pPr marL="3696142" indent="0">
              <a:buNone/>
              <a:defRPr sz="1155"/>
            </a:lvl8pPr>
            <a:lvl9pPr marL="4224162" indent="0">
              <a:buNone/>
              <a:defRPr sz="115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AA23F-945C-4294-A698-75D0188CCC50}" type="datetimeFigureOut">
              <a:rPr lang="en-IN" smtClean="0"/>
              <a:t>16-01-2026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4F0B-CACA-46B6-A50A-E4CDA404A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6109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379" y="528002"/>
            <a:ext cx="3405891" cy="1848009"/>
          </a:xfrm>
        </p:spPr>
        <p:txBody>
          <a:bodyPr anchor="b"/>
          <a:lstStyle>
            <a:lvl1pPr>
              <a:defRPr sz="369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9397" y="1140341"/>
            <a:ext cx="5346025" cy="5628360"/>
          </a:xfrm>
        </p:spPr>
        <p:txBody>
          <a:bodyPr anchor="t"/>
          <a:lstStyle>
            <a:lvl1pPr marL="0" indent="0">
              <a:buNone/>
              <a:defRPr sz="3696"/>
            </a:lvl1pPr>
            <a:lvl2pPr marL="528020" indent="0">
              <a:buNone/>
              <a:defRPr sz="3234"/>
            </a:lvl2pPr>
            <a:lvl3pPr marL="1056041" indent="0">
              <a:buNone/>
              <a:defRPr sz="2772"/>
            </a:lvl3pPr>
            <a:lvl4pPr marL="1584061" indent="0">
              <a:buNone/>
              <a:defRPr sz="2310"/>
            </a:lvl4pPr>
            <a:lvl5pPr marL="2112081" indent="0">
              <a:buNone/>
              <a:defRPr sz="2310"/>
            </a:lvl5pPr>
            <a:lvl6pPr marL="2640101" indent="0">
              <a:buNone/>
              <a:defRPr sz="2310"/>
            </a:lvl6pPr>
            <a:lvl7pPr marL="3168122" indent="0">
              <a:buNone/>
              <a:defRPr sz="2310"/>
            </a:lvl7pPr>
            <a:lvl8pPr marL="3696142" indent="0">
              <a:buNone/>
              <a:defRPr sz="2310"/>
            </a:lvl8pPr>
            <a:lvl9pPr marL="4224162" indent="0">
              <a:buNone/>
              <a:defRPr sz="231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7379" y="2376011"/>
            <a:ext cx="3405891" cy="4401855"/>
          </a:xfrm>
        </p:spPr>
        <p:txBody>
          <a:bodyPr/>
          <a:lstStyle>
            <a:lvl1pPr marL="0" indent="0">
              <a:buNone/>
              <a:defRPr sz="1848"/>
            </a:lvl1pPr>
            <a:lvl2pPr marL="528020" indent="0">
              <a:buNone/>
              <a:defRPr sz="1617"/>
            </a:lvl2pPr>
            <a:lvl3pPr marL="1056041" indent="0">
              <a:buNone/>
              <a:defRPr sz="1386"/>
            </a:lvl3pPr>
            <a:lvl4pPr marL="1584061" indent="0">
              <a:buNone/>
              <a:defRPr sz="1155"/>
            </a:lvl4pPr>
            <a:lvl5pPr marL="2112081" indent="0">
              <a:buNone/>
              <a:defRPr sz="1155"/>
            </a:lvl5pPr>
            <a:lvl6pPr marL="2640101" indent="0">
              <a:buNone/>
              <a:defRPr sz="1155"/>
            </a:lvl6pPr>
            <a:lvl7pPr marL="3168122" indent="0">
              <a:buNone/>
              <a:defRPr sz="1155"/>
            </a:lvl7pPr>
            <a:lvl8pPr marL="3696142" indent="0">
              <a:buNone/>
              <a:defRPr sz="1155"/>
            </a:lvl8pPr>
            <a:lvl9pPr marL="4224162" indent="0">
              <a:buNone/>
              <a:defRPr sz="115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AA23F-945C-4294-A698-75D0188CCC50}" type="datetimeFigureOut">
              <a:rPr lang="en-IN" smtClean="0"/>
              <a:t>16-01-2026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4F0B-CACA-46B6-A50A-E4CDA404A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819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6004" y="421671"/>
            <a:ext cx="9108043" cy="1530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004" y="2108344"/>
            <a:ext cx="9108043" cy="5025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6004" y="7340703"/>
            <a:ext cx="2376011" cy="4216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AA23F-945C-4294-A698-75D0188CCC50}" type="datetimeFigureOut">
              <a:rPr lang="en-IN" smtClean="0"/>
              <a:t>16-01-2026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8017" y="7340703"/>
            <a:ext cx="3564017" cy="4216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58035" y="7340703"/>
            <a:ext cx="2376011" cy="4216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04F0B-CACA-46B6-A50A-E4CDA404A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040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056041" rtl="0" eaLnBrk="1" latinLnBrk="0" hangingPunct="1">
        <a:lnSpc>
          <a:spcPct val="90000"/>
        </a:lnSpc>
        <a:spcBef>
          <a:spcPct val="0"/>
        </a:spcBef>
        <a:buNone/>
        <a:defRPr sz="508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4010" indent="-264010" algn="l" defTabSz="1056041" rtl="0" eaLnBrk="1" latinLnBrk="0" hangingPunct="1">
        <a:lnSpc>
          <a:spcPct val="90000"/>
        </a:lnSpc>
        <a:spcBef>
          <a:spcPts val="1155"/>
        </a:spcBef>
        <a:buFont typeface="Arial" panose="020B0604020202020204" pitchFamily="34" charset="0"/>
        <a:buChar char="•"/>
        <a:defRPr sz="3234" kern="1200">
          <a:solidFill>
            <a:schemeClr val="tx1"/>
          </a:solidFill>
          <a:latin typeface="+mn-lt"/>
          <a:ea typeface="+mn-ea"/>
          <a:cs typeface="+mn-cs"/>
        </a:defRPr>
      </a:lvl1pPr>
      <a:lvl2pPr marL="792030" indent="-264010" algn="l" defTabSz="1056041" rtl="0" eaLnBrk="1" latinLnBrk="0" hangingPunct="1">
        <a:lnSpc>
          <a:spcPct val="90000"/>
        </a:lnSpc>
        <a:spcBef>
          <a:spcPts val="577"/>
        </a:spcBef>
        <a:buFont typeface="Arial" panose="020B0604020202020204" pitchFamily="34" charset="0"/>
        <a:buChar char="•"/>
        <a:defRPr sz="2772" kern="1200">
          <a:solidFill>
            <a:schemeClr val="tx1"/>
          </a:solidFill>
          <a:latin typeface="+mn-lt"/>
          <a:ea typeface="+mn-ea"/>
          <a:cs typeface="+mn-cs"/>
        </a:defRPr>
      </a:lvl2pPr>
      <a:lvl3pPr marL="1320051" indent="-264010" algn="l" defTabSz="1056041" rtl="0" eaLnBrk="1" latinLnBrk="0" hangingPunct="1">
        <a:lnSpc>
          <a:spcPct val="90000"/>
        </a:lnSpc>
        <a:spcBef>
          <a:spcPts val="577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3pPr>
      <a:lvl4pPr marL="1848071" indent="-264010" algn="l" defTabSz="1056041" rtl="0" eaLnBrk="1" latinLnBrk="0" hangingPunct="1">
        <a:lnSpc>
          <a:spcPct val="90000"/>
        </a:lnSpc>
        <a:spcBef>
          <a:spcPts val="577"/>
        </a:spcBef>
        <a:buFont typeface="Arial" panose="020B0604020202020204" pitchFamily="34" charset="0"/>
        <a:buChar char="•"/>
        <a:defRPr sz="2079" kern="1200">
          <a:solidFill>
            <a:schemeClr val="tx1"/>
          </a:solidFill>
          <a:latin typeface="+mn-lt"/>
          <a:ea typeface="+mn-ea"/>
          <a:cs typeface="+mn-cs"/>
        </a:defRPr>
      </a:lvl4pPr>
      <a:lvl5pPr marL="2376091" indent="-264010" algn="l" defTabSz="1056041" rtl="0" eaLnBrk="1" latinLnBrk="0" hangingPunct="1">
        <a:lnSpc>
          <a:spcPct val="90000"/>
        </a:lnSpc>
        <a:spcBef>
          <a:spcPts val="577"/>
        </a:spcBef>
        <a:buFont typeface="Arial" panose="020B0604020202020204" pitchFamily="34" charset="0"/>
        <a:buChar char="•"/>
        <a:defRPr sz="2079" kern="1200">
          <a:solidFill>
            <a:schemeClr val="tx1"/>
          </a:solidFill>
          <a:latin typeface="+mn-lt"/>
          <a:ea typeface="+mn-ea"/>
          <a:cs typeface="+mn-cs"/>
        </a:defRPr>
      </a:lvl5pPr>
      <a:lvl6pPr marL="2904112" indent="-264010" algn="l" defTabSz="1056041" rtl="0" eaLnBrk="1" latinLnBrk="0" hangingPunct="1">
        <a:lnSpc>
          <a:spcPct val="90000"/>
        </a:lnSpc>
        <a:spcBef>
          <a:spcPts val="577"/>
        </a:spcBef>
        <a:buFont typeface="Arial" panose="020B0604020202020204" pitchFamily="34" charset="0"/>
        <a:buChar char="•"/>
        <a:defRPr sz="2079" kern="1200">
          <a:solidFill>
            <a:schemeClr val="tx1"/>
          </a:solidFill>
          <a:latin typeface="+mn-lt"/>
          <a:ea typeface="+mn-ea"/>
          <a:cs typeface="+mn-cs"/>
        </a:defRPr>
      </a:lvl6pPr>
      <a:lvl7pPr marL="3432132" indent="-264010" algn="l" defTabSz="1056041" rtl="0" eaLnBrk="1" latinLnBrk="0" hangingPunct="1">
        <a:lnSpc>
          <a:spcPct val="90000"/>
        </a:lnSpc>
        <a:spcBef>
          <a:spcPts val="577"/>
        </a:spcBef>
        <a:buFont typeface="Arial" panose="020B0604020202020204" pitchFamily="34" charset="0"/>
        <a:buChar char="•"/>
        <a:defRPr sz="2079" kern="1200">
          <a:solidFill>
            <a:schemeClr val="tx1"/>
          </a:solidFill>
          <a:latin typeface="+mn-lt"/>
          <a:ea typeface="+mn-ea"/>
          <a:cs typeface="+mn-cs"/>
        </a:defRPr>
      </a:lvl7pPr>
      <a:lvl8pPr marL="3960152" indent="-264010" algn="l" defTabSz="1056041" rtl="0" eaLnBrk="1" latinLnBrk="0" hangingPunct="1">
        <a:lnSpc>
          <a:spcPct val="90000"/>
        </a:lnSpc>
        <a:spcBef>
          <a:spcPts val="577"/>
        </a:spcBef>
        <a:buFont typeface="Arial" panose="020B0604020202020204" pitchFamily="34" charset="0"/>
        <a:buChar char="•"/>
        <a:defRPr sz="2079" kern="1200">
          <a:solidFill>
            <a:schemeClr val="tx1"/>
          </a:solidFill>
          <a:latin typeface="+mn-lt"/>
          <a:ea typeface="+mn-ea"/>
          <a:cs typeface="+mn-cs"/>
        </a:defRPr>
      </a:lvl8pPr>
      <a:lvl9pPr marL="4488172" indent="-264010" algn="l" defTabSz="1056041" rtl="0" eaLnBrk="1" latinLnBrk="0" hangingPunct="1">
        <a:lnSpc>
          <a:spcPct val="90000"/>
        </a:lnSpc>
        <a:spcBef>
          <a:spcPts val="577"/>
        </a:spcBef>
        <a:buFont typeface="Arial" panose="020B0604020202020204" pitchFamily="34" charset="0"/>
        <a:buChar char="•"/>
        <a:defRPr sz="20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56041" rtl="0" eaLnBrk="1" latinLnBrk="0" hangingPunct="1">
        <a:defRPr sz="2079" kern="1200">
          <a:solidFill>
            <a:schemeClr val="tx1"/>
          </a:solidFill>
          <a:latin typeface="+mn-lt"/>
          <a:ea typeface="+mn-ea"/>
          <a:cs typeface="+mn-cs"/>
        </a:defRPr>
      </a:lvl1pPr>
      <a:lvl2pPr marL="528020" algn="l" defTabSz="1056041" rtl="0" eaLnBrk="1" latinLnBrk="0" hangingPunct="1">
        <a:defRPr sz="2079" kern="1200">
          <a:solidFill>
            <a:schemeClr val="tx1"/>
          </a:solidFill>
          <a:latin typeface="+mn-lt"/>
          <a:ea typeface="+mn-ea"/>
          <a:cs typeface="+mn-cs"/>
        </a:defRPr>
      </a:lvl2pPr>
      <a:lvl3pPr marL="1056041" algn="l" defTabSz="1056041" rtl="0" eaLnBrk="1" latinLnBrk="0" hangingPunct="1">
        <a:defRPr sz="2079" kern="1200">
          <a:solidFill>
            <a:schemeClr val="tx1"/>
          </a:solidFill>
          <a:latin typeface="+mn-lt"/>
          <a:ea typeface="+mn-ea"/>
          <a:cs typeface="+mn-cs"/>
        </a:defRPr>
      </a:lvl3pPr>
      <a:lvl4pPr marL="1584061" algn="l" defTabSz="1056041" rtl="0" eaLnBrk="1" latinLnBrk="0" hangingPunct="1">
        <a:defRPr sz="2079" kern="1200">
          <a:solidFill>
            <a:schemeClr val="tx1"/>
          </a:solidFill>
          <a:latin typeface="+mn-lt"/>
          <a:ea typeface="+mn-ea"/>
          <a:cs typeface="+mn-cs"/>
        </a:defRPr>
      </a:lvl4pPr>
      <a:lvl5pPr marL="2112081" algn="l" defTabSz="1056041" rtl="0" eaLnBrk="1" latinLnBrk="0" hangingPunct="1">
        <a:defRPr sz="2079" kern="1200">
          <a:solidFill>
            <a:schemeClr val="tx1"/>
          </a:solidFill>
          <a:latin typeface="+mn-lt"/>
          <a:ea typeface="+mn-ea"/>
          <a:cs typeface="+mn-cs"/>
        </a:defRPr>
      </a:lvl5pPr>
      <a:lvl6pPr marL="2640101" algn="l" defTabSz="1056041" rtl="0" eaLnBrk="1" latinLnBrk="0" hangingPunct="1">
        <a:defRPr sz="2079" kern="1200">
          <a:solidFill>
            <a:schemeClr val="tx1"/>
          </a:solidFill>
          <a:latin typeface="+mn-lt"/>
          <a:ea typeface="+mn-ea"/>
          <a:cs typeface="+mn-cs"/>
        </a:defRPr>
      </a:lvl6pPr>
      <a:lvl7pPr marL="3168122" algn="l" defTabSz="1056041" rtl="0" eaLnBrk="1" latinLnBrk="0" hangingPunct="1">
        <a:defRPr sz="2079" kern="1200">
          <a:solidFill>
            <a:schemeClr val="tx1"/>
          </a:solidFill>
          <a:latin typeface="+mn-lt"/>
          <a:ea typeface="+mn-ea"/>
          <a:cs typeface="+mn-cs"/>
        </a:defRPr>
      </a:lvl7pPr>
      <a:lvl8pPr marL="3696142" algn="l" defTabSz="1056041" rtl="0" eaLnBrk="1" latinLnBrk="0" hangingPunct="1">
        <a:defRPr sz="2079" kern="1200">
          <a:solidFill>
            <a:schemeClr val="tx1"/>
          </a:solidFill>
          <a:latin typeface="+mn-lt"/>
          <a:ea typeface="+mn-ea"/>
          <a:cs typeface="+mn-cs"/>
        </a:defRPr>
      </a:lvl8pPr>
      <a:lvl9pPr marL="4224162" algn="l" defTabSz="1056041" rtl="0" eaLnBrk="1" latinLnBrk="0" hangingPunct="1">
        <a:defRPr sz="20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2"/>
          <p:cNvSpPr txBox="1">
            <a:spLocks/>
          </p:cNvSpPr>
          <p:nvPr/>
        </p:nvSpPr>
        <p:spPr bwMode="gray">
          <a:xfrm>
            <a:off x="2554420" y="2046659"/>
            <a:ext cx="5451214" cy="2047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008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2EBAAC-B1DF-4C22-AA74-0056F44F99EA}"/>
              </a:ext>
            </a:extLst>
          </p:cNvPr>
          <p:cNvGrpSpPr/>
          <p:nvPr/>
        </p:nvGrpSpPr>
        <p:grpSpPr>
          <a:xfrm>
            <a:off x="-13079" y="7093641"/>
            <a:ext cx="10573129" cy="826397"/>
            <a:chOff x="-1885949" y="6142361"/>
            <a:chExt cx="9144000" cy="66139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A793297-398A-483B-AC39-4BC3151A481D}"/>
                </a:ext>
              </a:extLst>
            </p:cNvPr>
            <p:cNvGrpSpPr/>
            <p:nvPr/>
          </p:nvGrpSpPr>
          <p:grpSpPr>
            <a:xfrm>
              <a:off x="-1885949" y="6142361"/>
              <a:ext cx="9144000" cy="661391"/>
              <a:chOff x="0" y="6196609"/>
              <a:chExt cx="9144000" cy="66139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FE8DFFE-1978-4F4E-95D4-8214B9D7FC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6196609"/>
                <a:ext cx="9144000" cy="661391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001D680-956F-4DC7-9CD7-7F45807AD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436" y="6538913"/>
                <a:ext cx="257175" cy="219075"/>
              </a:xfrm>
              <a:prstGeom prst="rect">
                <a:avLst/>
              </a:prstGeom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1A937E6-0C52-4B16-A696-66529A1F7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0462" y="6473056"/>
              <a:ext cx="257175" cy="219075"/>
            </a:xfrm>
            <a:prstGeom prst="rect">
              <a:avLst/>
            </a:prstGeom>
          </p:spPr>
        </p:pic>
      </p:grpSp>
      <p:sp>
        <p:nvSpPr>
          <p:cNvPr id="18" name="Shape 576">
            <a:extLst>
              <a:ext uri="{FF2B5EF4-FFF2-40B4-BE49-F238E27FC236}">
                <a16:creationId xmlns:a16="http://schemas.microsoft.com/office/drawing/2014/main" id="{F1DA9AD5-A84D-42D6-A5CD-02FF6BF8DE3C}"/>
              </a:ext>
            </a:extLst>
          </p:cNvPr>
          <p:cNvSpPr txBox="1">
            <a:spLocks/>
          </p:cNvSpPr>
          <p:nvPr/>
        </p:nvSpPr>
        <p:spPr>
          <a:xfrm>
            <a:off x="1" y="-44025"/>
            <a:ext cx="10560050" cy="826397"/>
          </a:xfrm>
          <a:prstGeom prst="rect">
            <a:avLst/>
          </a:prstGeom>
          <a:solidFill>
            <a:srgbClr val="530F26"/>
          </a:solidFill>
          <a:ln>
            <a:solidFill>
              <a:srgbClr val="8A0000"/>
            </a:solidFill>
          </a:ln>
        </p:spPr>
        <p:txBody>
          <a:bodyPr spcFirstLastPara="1" wrap="square" lIns="105583" tIns="52777" rIns="105583" bIns="52777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F1027"/>
                </a:solidFill>
                <a:latin typeface="Century Gothic"/>
                <a:ea typeface="+mj-ea"/>
                <a:cs typeface="+mj-cs"/>
              </a:defRPr>
            </a:lvl1pPr>
          </a:lstStyle>
          <a:p>
            <a:pPr lvl="0" algn="ctr"/>
            <a:endParaRPr lang="en-IN" sz="2772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11EAA86-AE52-43E7-955F-EB3D9DC6345D}"/>
              </a:ext>
            </a:extLst>
          </p:cNvPr>
          <p:cNvSpPr txBox="1">
            <a:spLocks/>
          </p:cNvSpPr>
          <p:nvPr/>
        </p:nvSpPr>
        <p:spPr>
          <a:xfrm>
            <a:off x="1577466" y="1034653"/>
            <a:ext cx="7392035" cy="2024010"/>
          </a:xfrm>
          <a:prstGeom prst="rect">
            <a:avLst/>
          </a:prstGeom>
        </p:spPr>
        <p:txBody>
          <a:bodyPr vert="horz" lIns="105601" tIns="52800" rIns="105601" bIns="52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158" b="1" dirty="0"/>
              <a:t>IPPB Ki Paathshala:</a:t>
            </a:r>
          </a:p>
          <a:p>
            <a:pPr marL="0" indent="0" algn="ctr">
              <a:buNone/>
            </a:pPr>
            <a:r>
              <a:rPr lang="en-US" sz="4158" b="1" u="sng" dirty="0"/>
              <a:t>17</a:t>
            </a:r>
            <a:r>
              <a:rPr lang="en-US" sz="4158" b="1" u="sng" baseline="30000" dirty="0"/>
              <a:t>th</a:t>
            </a:r>
            <a:r>
              <a:rPr lang="en-US" sz="4158" b="1" u="sng" dirty="0"/>
              <a:t> Jan 2026</a:t>
            </a:r>
            <a:r>
              <a:rPr lang="en-US" sz="4158" b="1" dirty="0"/>
              <a:t> </a:t>
            </a:r>
          </a:p>
          <a:p>
            <a:pPr marL="0" indent="0" algn="ctr">
              <a:buNone/>
            </a:pPr>
            <a:endParaRPr lang="en-US" sz="4158" b="1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76198F2-752F-484E-BE2D-56217FC35B44}"/>
              </a:ext>
            </a:extLst>
          </p:cNvPr>
          <p:cNvSpPr txBox="1">
            <a:spLocks/>
          </p:cNvSpPr>
          <p:nvPr/>
        </p:nvSpPr>
        <p:spPr>
          <a:xfrm>
            <a:off x="249315" y="4256973"/>
            <a:ext cx="9882428" cy="2024010"/>
          </a:xfrm>
          <a:prstGeom prst="rect">
            <a:avLst/>
          </a:prstGeom>
        </p:spPr>
        <p:txBody>
          <a:bodyPr vert="horz" lIns="105601" tIns="52800" rIns="105601" bIns="52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/>
              <a:t>Merchant Acquisition and Activation</a:t>
            </a:r>
          </a:p>
          <a:p>
            <a:pPr marL="0" indent="0" algn="ctr">
              <a:buNone/>
            </a:pPr>
            <a:r>
              <a:rPr lang="en-US" sz="4158" b="1" dirty="0"/>
              <a:t>(</a:t>
            </a:r>
            <a:r>
              <a:rPr lang="en-US" sz="3600" b="1" dirty="0"/>
              <a:t>Business Loan Opportunities</a:t>
            </a:r>
            <a:r>
              <a:rPr lang="en-US" sz="4158" b="1" dirty="0"/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9823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2"/>
          <p:cNvSpPr txBox="1">
            <a:spLocks/>
          </p:cNvSpPr>
          <p:nvPr/>
        </p:nvSpPr>
        <p:spPr bwMode="gray">
          <a:xfrm>
            <a:off x="2554420" y="2046659"/>
            <a:ext cx="5451214" cy="2047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008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2EBAAC-B1DF-4C22-AA74-0056F44F99EA}"/>
              </a:ext>
            </a:extLst>
          </p:cNvPr>
          <p:cNvGrpSpPr/>
          <p:nvPr/>
        </p:nvGrpSpPr>
        <p:grpSpPr>
          <a:xfrm>
            <a:off x="-13079" y="7093641"/>
            <a:ext cx="10573129" cy="826397"/>
            <a:chOff x="-1885949" y="6142361"/>
            <a:chExt cx="9144000" cy="66139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A793297-398A-483B-AC39-4BC3151A481D}"/>
                </a:ext>
              </a:extLst>
            </p:cNvPr>
            <p:cNvGrpSpPr/>
            <p:nvPr/>
          </p:nvGrpSpPr>
          <p:grpSpPr>
            <a:xfrm>
              <a:off x="-1885949" y="6142361"/>
              <a:ext cx="9144000" cy="661391"/>
              <a:chOff x="0" y="6196609"/>
              <a:chExt cx="9144000" cy="66139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FE8DFFE-1978-4F4E-95D4-8214B9D7FC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6196609"/>
                <a:ext cx="9144000" cy="661391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001D680-956F-4DC7-9CD7-7F45807AD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436" y="6538913"/>
                <a:ext cx="257175" cy="219075"/>
              </a:xfrm>
              <a:prstGeom prst="rect">
                <a:avLst/>
              </a:prstGeom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1A937E6-0C52-4B16-A696-66529A1F7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0462" y="6473056"/>
              <a:ext cx="257175" cy="219075"/>
            </a:xfrm>
            <a:prstGeom prst="rect">
              <a:avLst/>
            </a:prstGeom>
          </p:spPr>
        </p:pic>
      </p:grpSp>
      <p:sp>
        <p:nvSpPr>
          <p:cNvPr id="18" name="Shape 576">
            <a:extLst>
              <a:ext uri="{FF2B5EF4-FFF2-40B4-BE49-F238E27FC236}">
                <a16:creationId xmlns:a16="http://schemas.microsoft.com/office/drawing/2014/main" id="{F1DA9AD5-A84D-42D6-A5CD-02FF6BF8DE3C}"/>
              </a:ext>
            </a:extLst>
          </p:cNvPr>
          <p:cNvSpPr txBox="1">
            <a:spLocks/>
          </p:cNvSpPr>
          <p:nvPr/>
        </p:nvSpPr>
        <p:spPr>
          <a:xfrm>
            <a:off x="1" y="-90613"/>
            <a:ext cx="10560050" cy="826397"/>
          </a:xfrm>
          <a:prstGeom prst="rect">
            <a:avLst/>
          </a:prstGeom>
          <a:solidFill>
            <a:srgbClr val="530F26"/>
          </a:solidFill>
          <a:ln>
            <a:solidFill>
              <a:srgbClr val="8A0000"/>
            </a:solidFill>
          </a:ln>
        </p:spPr>
        <p:txBody>
          <a:bodyPr spcFirstLastPara="1" wrap="square" lIns="105583" tIns="52777" rIns="105583" bIns="52777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F1027"/>
                </a:solidFill>
                <a:latin typeface="Century Gothic"/>
                <a:ea typeface="+mj-ea"/>
                <a:cs typeface="+mj-cs"/>
              </a:defRPr>
            </a:lvl1pPr>
          </a:lstStyle>
          <a:p>
            <a:pPr lvl="0" algn="ctr"/>
            <a:r>
              <a:rPr lang="en-US" sz="277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PMV &amp; PM Svanidhi Beneficiaries as IPPB Merchants</a:t>
            </a:r>
            <a:endParaRPr lang="en-IN" sz="2772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11EAA86-AE52-43E7-955F-EB3D9DC6345D}"/>
              </a:ext>
            </a:extLst>
          </p:cNvPr>
          <p:cNvSpPr txBox="1">
            <a:spLocks/>
          </p:cNvSpPr>
          <p:nvPr/>
        </p:nvSpPr>
        <p:spPr>
          <a:xfrm>
            <a:off x="414839" y="866273"/>
            <a:ext cx="4718636" cy="6102405"/>
          </a:xfrm>
          <a:prstGeom prst="rect">
            <a:avLst/>
          </a:prstGeom>
        </p:spPr>
        <p:txBody>
          <a:bodyPr vert="horz" lIns="105601" tIns="52800" rIns="105601" bIns="52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25" dirty="0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1B485F62-36C5-4170-9E8E-C1FF90FC485B}"/>
              </a:ext>
            </a:extLst>
          </p:cNvPr>
          <p:cNvSpPr txBox="1"/>
          <p:nvPr/>
        </p:nvSpPr>
        <p:spPr>
          <a:xfrm>
            <a:off x="128335" y="899236"/>
            <a:ext cx="4126515" cy="61247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800" b="1" dirty="0"/>
              <a:t>Merchants can also be offered Business Loan by Muthoot FinCorp (Muthoot Blue).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sz="2800" b="1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800" b="1" dirty="0"/>
              <a:t>The Merchants who are highly active on UPI can be contacted to offer business loan.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sz="28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800" b="1" dirty="0">
                <a:highlight>
                  <a:srgbClr val="FFFF00"/>
                </a:highlight>
              </a:rPr>
              <a:t>Incentive to End users / IBCs:- Rs. 600/- per 1 Lakh of loan amount disbursed is applicable.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4D7D6C0-4C82-4137-836D-C0CFE59528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551" y="882795"/>
            <a:ext cx="6001799" cy="62108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9865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2"/>
          <p:cNvSpPr txBox="1">
            <a:spLocks/>
          </p:cNvSpPr>
          <p:nvPr/>
        </p:nvSpPr>
        <p:spPr bwMode="gray">
          <a:xfrm>
            <a:off x="2554420" y="2046659"/>
            <a:ext cx="5451214" cy="2047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008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2EBAAC-B1DF-4C22-AA74-0056F44F99EA}"/>
              </a:ext>
            </a:extLst>
          </p:cNvPr>
          <p:cNvGrpSpPr/>
          <p:nvPr/>
        </p:nvGrpSpPr>
        <p:grpSpPr>
          <a:xfrm>
            <a:off x="-13079" y="7093641"/>
            <a:ext cx="10573129" cy="826397"/>
            <a:chOff x="-1885949" y="6142361"/>
            <a:chExt cx="9144000" cy="66139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A793297-398A-483B-AC39-4BC3151A481D}"/>
                </a:ext>
              </a:extLst>
            </p:cNvPr>
            <p:cNvGrpSpPr/>
            <p:nvPr/>
          </p:nvGrpSpPr>
          <p:grpSpPr>
            <a:xfrm>
              <a:off x="-1885949" y="6142361"/>
              <a:ext cx="9144000" cy="661391"/>
              <a:chOff x="0" y="6196609"/>
              <a:chExt cx="9144000" cy="66139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FE8DFFE-1978-4F4E-95D4-8214B9D7FC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6196609"/>
                <a:ext cx="9144000" cy="661391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001D680-956F-4DC7-9CD7-7F45807AD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436" y="6538913"/>
                <a:ext cx="257175" cy="219075"/>
              </a:xfrm>
              <a:prstGeom prst="rect">
                <a:avLst/>
              </a:prstGeom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1A937E6-0C52-4B16-A696-66529A1F7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0462" y="6473056"/>
              <a:ext cx="257175" cy="219075"/>
            </a:xfrm>
            <a:prstGeom prst="rect">
              <a:avLst/>
            </a:prstGeom>
          </p:spPr>
        </p:pic>
      </p:grpSp>
      <p:sp>
        <p:nvSpPr>
          <p:cNvPr id="18" name="Shape 576">
            <a:extLst>
              <a:ext uri="{FF2B5EF4-FFF2-40B4-BE49-F238E27FC236}">
                <a16:creationId xmlns:a16="http://schemas.microsoft.com/office/drawing/2014/main" id="{F1DA9AD5-A84D-42D6-A5CD-02FF6BF8DE3C}"/>
              </a:ext>
            </a:extLst>
          </p:cNvPr>
          <p:cNvSpPr txBox="1">
            <a:spLocks/>
          </p:cNvSpPr>
          <p:nvPr/>
        </p:nvSpPr>
        <p:spPr>
          <a:xfrm>
            <a:off x="1" y="-90613"/>
            <a:ext cx="10560050" cy="826397"/>
          </a:xfrm>
          <a:prstGeom prst="rect">
            <a:avLst/>
          </a:prstGeom>
          <a:solidFill>
            <a:srgbClr val="530F26"/>
          </a:solidFill>
          <a:ln>
            <a:solidFill>
              <a:srgbClr val="8A0000"/>
            </a:solidFill>
          </a:ln>
        </p:spPr>
        <p:txBody>
          <a:bodyPr spcFirstLastPara="1" wrap="square" lIns="105583" tIns="52777" rIns="105583" bIns="52777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F1027"/>
                </a:solidFill>
                <a:latin typeface="Century Gothic"/>
                <a:ea typeface="+mj-ea"/>
                <a:cs typeface="+mj-cs"/>
              </a:defRPr>
            </a:lvl1pPr>
          </a:lstStyle>
          <a:p>
            <a:pPr lvl="0" algn="ctr"/>
            <a:endParaRPr lang="en-IN" sz="2772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11EAA86-AE52-43E7-955F-EB3D9DC6345D}"/>
              </a:ext>
            </a:extLst>
          </p:cNvPr>
          <p:cNvSpPr txBox="1">
            <a:spLocks/>
          </p:cNvSpPr>
          <p:nvPr/>
        </p:nvSpPr>
        <p:spPr>
          <a:xfrm>
            <a:off x="414839" y="866273"/>
            <a:ext cx="4718636" cy="6102405"/>
          </a:xfrm>
          <a:prstGeom prst="rect">
            <a:avLst/>
          </a:prstGeom>
        </p:spPr>
        <p:txBody>
          <a:bodyPr vert="horz" lIns="105601" tIns="52800" rIns="105601" bIns="52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25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356B8A2-2C1B-4C6B-B7D2-8036FE1754BD}"/>
              </a:ext>
            </a:extLst>
          </p:cNvPr>
          <p:cNvSpPr txBox="1">
            <a:spLocks/>
          </p:cNvSpPr>
          <p:nvPr/>
        </p:nvSpPr>
        <p:spPr>
          <a:xfrm>
            <a:off x="3298873" y="2908495"/>
            <a:ext cx="3974123" cy="1565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  <a:endParaRPr kumimoji="0" lang="en-IN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2425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C9AAC8F-2B98-49F2-8C8F-90F9DF31B610}"/>
              </a:ext>
            </a:extLst>
          </p:cNvPr>
          <p:cNvSpPr txBox="1"/>
          <p:nvPr/>
        </p:nvSpPr>
        <p:spPr>
          <a:xfrm>
            <a:off x="260788" y="818150"/>
            <a:ext cx="10038474" cy="35855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/>
              <a:t>Small Merchants i.e.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dirty="0"/>
              <a:t>Small General/Provisional Stores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dirty="0"/>
              <a:t>Kirana stores and Tea/Snacks vendors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dirty="0"/>
              <a:t>Mobile repairing shops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dirty="0"/>
              <a:t>Food stalls and Fruit/Vegetable shops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dirty="0"/>
              <a:t>Moving vendors, E-rickshaw, Auto-Rickshaw or similar kind of merchants etc.</a:t>
            </a:r>
            <a:endParaRPr lang="en-IN" sz="32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A9A6B9-A343-4AC7-B93F-3DEA77906C72}"/>
              </a:ext>
            </a:extLst>
          </p:cNvPr>
          <p:cNvGrpSpPr>
            <a:grpSpLocks noChangeAspect="1"/>
          </p:cNvGrpSpPr>
          <p:nvPr/>
        </p:nvGrpSpPr>
        <p:grpSpPr>
          <a:xfrm>
            <a:off x="3052109" y="4608892"/>
            <a:ext cx="4329643" cy="2615184"/>
            <a:chOff x="105833" y="1384427"/>
            <a:chExt cx="10378778" cy="626897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52D07D5-0505-4489-B716-F8C09AE15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561" y="1419914"/>
              <a:ext cx="4979542" cy="307075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FE5CB47-32AA-4E28-8521-FDBB6AB30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8565" y="1384427"/>
              <a:ext cx="5066742" cy="305850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29946C6-039D-4F2F-820A-8BD365805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945" t="15683" b="8458"/>
            <a:stretch/>
          </p:blipFill>
          <p:spPr>
            <a:xfrm>
              <a:off x="105833" y="4538126"/>
              <a:ext cx="4979542" cy="311527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F85895-0C76-4080-A337-DC79F9EBA6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28" b="7089"/>
            <a:stretch/>
          </p:blipFill>
          <p:spPr>
            <a:xfrm>
              <a:off x="5132192" y="4528352"/>
              <a:ext cx="5352419" cy="3115274"/>
            </a:xfrm>
            <a:prstGeom prst="rect">
              <a:avLst/>
            </a:prstGeom>
          </p:spPr>
        </p:pic>
      </p:grpSp>
      <p:sp>
        <p:nvSpPr>
          <p:cNvPr id="29" name="Shape 576">
            <a:extLst>
              <a:ext uri="{FF2B5EF4-FFF2-40B4-BE49-F238E27FC236}">
                <a16:creationId xmlns:a16="http://schemas.microsoft.com/office/drawing/2014/main" id="{018F8007-9B11-41AC-93A9-7774B35FB0C8}"/>
              </a:ext>
            </a:extLst>
          </p:cNvPr>
          <p:cNvSpPr txBox="1">
            <a:spLocks/>
          </p:cNvSpPr>
          <p:nvPr/>
        </p:nvSpPr>
        <p:spPr>
          <a:xfrm>
            <a:off x="96252" y="28640"/>
            <a:ext cx="10463797" cy="715581"/>
          </a:xfrm>
          <a:prstGeom prst="rect">
            <a:avLst/>
          </a:prstGeom>
          <a:solidFill>
            <a:srgbClr val="530F26"/>
          </a:solidFill>
          <a:ln>
            <a:solidFill>
              <a:srgbClr val="8A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F1027"/>
                </a:solidFill>
                <a:latin typeface="Century Gothic"/>
                <a:ea typeface="+mj-ea"/>
                <a:cs typeface="+mj-cs"/>
              </a:defRPr>
            </a:lvl1pPr>
          </a:lstStyle>
          <a:p>
            <a:pPr lvl="0" algn="ctr"/>
            <a:r>
              <a:rPr lang="en-US" sz="2400" dirty="0">
                <a:solidFill>
                  <a:schemeClr val="bg1"/>
                </a:solidFill>
              </a:rPr>
              <a:t>Target Segment: Small Merchants</a:t>
            </a:r>
            <a:endParaRPr lang="en-I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1D2E63D-96FF-416E-AAD1-C5B3D069BADF}"/>
              </a:ext>
            </a:extLst>
          </p:cNvPr>
          <p:cNvGrpSpPr/>
          <p:nvPr/>
        </p:nvGrpSpPr>
        <p:grpSpPr>
          <a:xfrm>
            <a:off x="0" y="7200847"/>
            <a:ext cx="10560049" cy="715581"/>
            <a:chOff x="-1885949" y="6142361"/>
            <a:chExt cx="9144000" cy="66139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F7D956D-535A-463A-96BB-537C7640DD10}"/>
                </a:ext>
              </a:extLst>
            </p:cNvPr>
            <p:cNvGrpSpPr/>
            <p:nvPr/>
          </p:nvGrpSpPr>
          <p:grpSpPr>
            <a:xfrm>
              <a:off x="-1885949" y="6142361"/>
              <a:ext cx="9144000" cy="661391"/>
              <a:chOff x="0" y="6196609"/>
              <a:chExt cx="9144000" cy="661391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E6C2260-671D-4E94-B434-2C4103C4A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6196609"/>
                <a:ext cx="9144000" cy="661391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DB8F28D-7D1E-4DFC-AC7B-8594FF9014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4436" y="6538913"/>
                <a:ext cx="257175" cy="219075"/>
              </a:xfrm>
              <a:prstGeom prst="rect">
                <a:avLst/>
              </a:prstGeom>
            </p:spPr>
          </p:pic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0CAC5D8-37EE-45D3-80C2-218C11951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30462" y="6473056"/>
              <a:ext cx="257175" cy="2190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7662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A77B10-6C7D-4F7A-865F-B965A5F66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45" y="7"/>
            <a:ext cx="9918592" cy="791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27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3936A0-2601-461D-BEAB-2008FC7839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0"/>
          <a:stretch/>
        </p:blipFill>
        <p:spPr>
          <a:xfrm>
            <a:off x="58106" y="-2351"/>
            <a:ext cx="10472421" cy="816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33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512F32-7755-4B18-AFDB-66C2C1263D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3"/>
          <a:stretch/>
        </p:blipFill>
        <p:spPr>
          <a:xfrm>
            <a:off x="433137" y="109024"/>
            <a:ext cx="9641305" cy="77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49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223CA-300D-43D0-922D-41906B0A56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" b="4902"/>
          <a:stretch/>
        </p:blipFill>
        <p:spPr>
          <a:xfrm>
            <a:off x="126466" y="1"/>
            <a:ext cx="10268818" cy="792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06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2"/>
          <p:cNvSpPr txBox="1">
            <a:spLocks/>
          </p:cNvSpPr>
          <p:nvPr/>
        </p:nvSpPr>
        <p:spPr bwMode="gray">
          <a:xfrm>
            <a:off x="2554420" y="2046659"/>
            <a:ext cx="5451214" cy="2047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008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2EBAAC-B1DF-4C22-AA74-0056F44F99EA}"/>
              </a:ext>
            </a:extLst>
          </p:cNvPr>
          <p:cNvGrpSpPr/>
          <p:nvPr/>
        </p:nvGrpSpPr>
        <p:grpSpPr>
          <a:xfrm>
            <a:off x="-13079" y="7093641"/>
            <a:ext cx="10573129" cy="826397"/>
            <a:chOff x="-1885949" y="6142361"/>
            <a:chExt cx="9144000" cy="66139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A793297-398A-483B-AC39-4BC3151A481D}"/>
                </a:ext>
              </a:extLst>
            </p:cNvPr>
            <p:cNvGrpSpPr/>
            <p:nvPr/>
          </p:nvGrpSpPr>
          <p:grpSpPr>
            <a:xfrm>
              <a:off x="-1885949" y="6142361"/>
              <a:ext cx="9144000" cy="661391"/>
              <a:chOff x="0" y="6196609"/>
              <a:chExt cx="9144000" cy="66139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FE8DFFE-1978-4F4E-95D4-8214B9D7FC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6196609"/>
                <a:ext cx="9144000" cy="661391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001D680-956F-4DC7-9CD7-7F45807AD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436" y="6538913"/>
                <a:ext cx="257175" cy="219075"/>
              </a:xfrm>
              <a:prstGeom prst="rect">
                <a:avLst/>
              </a:prstGeom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1A937E6-0C52-4B16-A696-66529A1F7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0462" y="6473056"/>
              <a:ext cx="257175" cy="219075"/>
            </a:xfrm>
            <a:prstGeom prst="rect">
              <a:avLst/>
            </a:prstGeom>
          </p:spPr>
        </p:pic>
      </p:grpSp>
      <p:sp>
        <p:nvSpPr>
          <p:cNvPr id="18" name="Shape 576">
            <a:extLst>
              <a:ext uri="{FF2B5EF4-FFF2-40B4-BE49-F238E27FC236}">
                <a16:creationId xmlns:a16="http://schemas.microsoft.com/office/drawing/2014/main" id="{F1DA9AD5-A84D-42D6-A5CD-02FF6BF8DE3C}"/>
              </a:ext>
            </a:extLst>
          </p:cNvPr>
          <p:cNvSpPr txBox="1">
            <a:spLocks/>
          </p:cNvSpPr>
          <p:nvPr/>
        </p:nvSpPr>
        <p:spPr>
          <a:xfrm>
            <a:off x="1" y="-90613"/>
            <a:ext cx="10560050" cy="826397"/>
          </a:xfrm>
          <a:prstGeom prst="rect">
            <a:avLst/>
          </a:prstGeom>
          <a:solidFill>
            <a:srgbClr val="530F26"/>
          </a:solidFill>
          <a:ln>
            <a:solidFill>
              <a:srgbClr val="8A0000"/>
            </a:solidFill>
          </a:ln>
        </p:spPr>
        <p:txBody>
          <a:bodyPr spcFirstLastPara="1" wrap="square" lIns="105583" tIns="52777" rIns="105583" bIns="52777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F1027"/>
                </a:solidFill>
                <a:latin typeface="Century Gothic"/>
                <a:ea typeface="+mj-ea"/>
                <a:cs typeface="+mj-cs"/>
              </a:defRPr>
            </a:lvl1pPr>
          </a:lstStyle>
          <a:p>
            <a:pPr lvl="0" algn="ctr"/>
            <a:r>
              <a:rPr lang="en-US" sz="2772" dirty="0">
                <a:solidFill>
                  <a:schemeClr val="bg1"/>
                </a:solidFill>
              </a:rPr>
              <a:t>PM Vishwakarma Scheme</a:t>
            </a:r>
            <a:endParaRPr lang="en-IN" sz="2772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11EAA86-AE52-43E7-955F-EB3D9DC6345D}"/>
              </a:ext>
            </a:extLst>
          </p:cNvPr>
          <p:cNvSpPr txBox="1">
            <a:spLocks/>
          </p:cNvSpPr>
          <p:nvPr/>
        </p:nvSpPr>
        <p:spPr>
          <a:xfrm>
            <a:off x="414839" y="866273"/>
            <a:ext cx="4718636" cy="6102405"/>
          </a:xfrm>
          <a:prstGeom prst="rect">
            <a:avLst/>
          </a:prstGeom>
        </p:spPr>
        <p:txBody>
          <a:bodyPr vert="horz" lIns="105601" tIns="52800" rIns="105601" bIns="52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25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7F3763F-6004-4CE1-9B50-5F278611C1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4037622"/>
              </p:ext>
            </p:extLst>
          </p:nvPr>
        </p:nvGraphicFramePr>
        <p:xfrm>
          <a:off x="385189" y="860747"/>
          <a:ext cx="9746553" cy="6093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19402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2"/>
          <p:cNvSpPr txBox="1">
            <a:spLocks/>
          </p:cNvSpPr>
          <p:nvPr/>
        </p:nvSpPr>
        <p:spPr bwMode="gray">
          <a:xfrm>
            <a:off x="2554420" y="2046659"/>
            <a:ext cx="5451214" cy="2047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008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2EBAAC-B1DF-4C22-AA74-0056F44F99EA}"/>
              </a:ext>
            </a:extLst>
          </p:cNvPr>
          <p:cNvGrpSpPr/>
          <p:nvPr/>
        </p:nvGrpSpPr>
        <p:grpSpPr>
          <a:xfrm>
            <a:off x="-13079" y="7093641"/>
            <a:ext cx="10573129" cy="826397"/>
            <a:chOff x="-1885949" y="6142361"/>
            <a:chExt cx="9144000" cy="66139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A793297-398A-483B-AC39-4BC3151A481D}"/>
                </a:ext>
              </a:extLst>
            </p:cNvPr>
            <p:cNvGrpSpPr/>
            <p:nvPr/>
          </p:nvGrpSpPr>
          <p:grpSpPr>
            <a:xfrm>
              <a:off x="-1885949" y="6142361"/>
              <a:ext cx="9144000" cy="661391"/>
              <a:chOff x="0" y="6196609"/>
              <a:chExt cx="9144000" cy="66139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FE8DFFE-1978-4F4E-95D4-8214B9D7FC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6196609"/>
                <a:ext cx="9144000" cy="661391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001D680-956F-4DC7-9CD7-7F45807AD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436" y="6538913"/>
                <a:ext cx="257175" cy="219075"/>
              </a:xfrm>
              <a:prstGeom prst="rect">
                <a:avLst/>
              </a:prstGeom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1A937E6-0C52-4B16-A696-66529A1F7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0462" y="6473056"/>
              <a:ext cx="257175" cy="219075"/>
            </a:xfrm>
            <a:prstGeom prst="rect">
              <a:avLst/>
            </a:prstGeom>
          </p:spPr>
        </p:pic>
      </p:grpSp>
      <p:sp>
        <p:nvSpPr>
          <p:cNvPr id="18" name="Shape 576">
            <a:extLst>
              <a:ext uri="{FF2B5EF4-FFF2-40B4-BE49-F238E27FC236}">
                <a16:creationId xmlns:a16="http://schemas.microsoft.com/office/drawing/2014/main" id="{F1DA9AD5-A84D-42D6-A5CD-02FF6BF8DE3C}"/>
              </a:ext>
            </a:extLst>
          </p:cNvPr>
          <p:cNvSpPr txBox="1">
            <a:spLocks/>
          </p:cNvSpPr>
          <p:nvPr/>
        </p:nvSpPr>
        <p:spPr>
          <a:xfrm>
            <a:off x="1" y="-90613"/>
            <a:ext cx="10560050" cy="826397"/>
          </a:xfrm>
          <a:prstGeom prst="rect">
            <a:avLst/>
          </a:prstGeom>
          <a:solidFill>
            <a:srgbClr val="530F26"/>
          </a:solidFill>
          <a:ln>
            <a:solidFill>
              <a:srgbClr val="8A0000"/>
            </a:solidFill>
          </a:ln>
        </p:spPr>
        <p:txBody>
          <a:bodyPr spcFirstLastPara="1" wrap="square" lIns="105583" tIns="52777" rIns="105583" bIns="52777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F1027"/>
                </a:solidFill>
                <a:latin typeface="Century Gothic"/>
                <a:ea typeface="+mj-ea"/>
                <a:cs typeface="+mj-cs"/>
              </a:defRPr>
            </a:lvl1pPr>
          </a:lstStyle>
          <a:p>
            <a:pPr lvl="0" algn="ctr"/>
            <a:r>
              <a:rPr lang="en-US" sz="2772" dirty="0">
                <a:solidFill>
                  <a:schemeClr val="bg1"/>
                </a:solidFill>
              </a:rPr>
              <a:t>PM </a:t>
            </a:r>
            <a:r>
              <a:rPr lang="en-US" sz="2772" dirty="0" err="1">
                <a:solidFill>
                  <a:schemeClr val="bg1"/>
                </a:solidFill>
              </a:rPr>
              <a:t>Svanidhi</a:t>
            </a:r>
            <a:r>
              <a:rPr lang="en-US" sz="2772" dirty="0">
                <a:solidFill>
                  <a:schemeClr val="bg1"/>
                </a:solidFill>
              </a:rPr>
              <a:t> Scheme</a:t>
            </a:r>
            <a:endParaRPr lang="en-IN" sz="2772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11EAA86-AE52-43E7-955F-EB3D9DC6345D}"/>
              </a:ext>
            </a:extLst>
          </p:cNvPr>
          <p:cNvSpPr txBox="1">
            <a:spLocks/>
          </p:cNvSpPr>
          <p:nvPr/>
        </p:nvSpPr>
        <p:spPr>
          <a:xfrm>
            <a:off x="414839" y="866273"/>
            <a:ext cx="4718636" cy="6102405"/>
          </a:xfrm>
          <a:prstGeom prst="rect">
            <a:avLst/>
          </a:prstGeom>
        </p:spPr>
        <p:txBody>
          <a:bodyPr vert="horz" lIns="105601" tIns="52800" rIns="105601" bIns="52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25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7F3763F-6004-4CE1-9B50-5F278611C1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5001563"/>
              </p:ext>
            </p:extLst>
          </p:nvPr>
        </p:nvGraphicFramePr>
        <p:xfrm>
          <a:off x="385189" y="860747"/>
          <a:ext cx="9746553" cy="6093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37258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2"/>
          <p:cNvSpPr txBox="1">
            <a:spLocks/>
          </p:cNvSpPr>
          <p:nvPr/>
        </p:nvSpPr>
        <p:spPr bwMode="gray">
          <a:xfrm>
            <a:off x="2554420" y="2046659"/>
            <a:ext cx="5451214" cy="2047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008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2EBAAC-B1DF-4C22-AA74-0056F44F99EA}"/>
              </a:ext>
            </a:extLst>
          </p:cNvPr>
          <p:cNvGrpSpPr/>
          <p:nvPr/>
        </p:nvGrpSpPr>
        <p:grpSpPr>
          <a:xfrm>
            <a:off x="-13079" y="7093641"/>
            <a:ext cx="10573129" cy="826397"/>
            <a:chOff x="-1885949" y="6142361"/>
            <a:chExt cx="9144000" cy="66139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A793297-398A-483B-AC39-4BC3151A481D}"/>
                </a:ext>
              </a:extLst>
            </p:cNvPr>
            <p:cNvGrpSpPr/>
            <p:nvPr/>
          </p:nvGrpSpPr>
          <p:grpSpPr>
            <a:xfrm>
              <a:off x="-1885949" y="6142361"/>
              <a:ext cx="9144000" cy="661391"/>
              <a:chOff x="0" y="6196609"/>
              <a:chExt cx="9144000" cy="66139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FE8DFFE-1978-4F4E-95D4-8214B9D7FC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6196609"/>
                <a:ext cx="9144000" cy="661391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001D680-956F-4DC7-9CD7-7F45807AD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436" y="6538913"/>
                <a:ext cx="257175" cy="219075"/>
              </a:xfrm>
              <a:prstGeom prst="rect">
                <a:avLst/>
              </a:prstGeom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1A937E6-0C52-4B16-A696-66529A1F7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0462" y="6473056"/>
              <a:ext cx="257175" cy="219075"/>
            </a:xfrm>
            <a:prstGeom prst="rect">
              <a:avLst/>
            </a:prstGeom>
          </p:spPr>
        </p:pic>
      </p:grpSp>
      <p:sp>
        <p:nvSpPr>
          <p:cNvPr id="18" name="Shape 576">
            <a:extLst>
              <a:ext uri="{FF2B5EF4-FFF2-40B4-BE49-F238E27FC236}">
                <a16:creationId xmlns:a16="http://schemas.microsoft.com/office/drawing/2014/main" id="{F1DA9AD5-A84D-42D6-A5CD-02FF6BF8DE3C}"/>
              </a:ext>
            </a:extLst>
          </p:cNvPr>
          <p:cNvSpPr txBox="1">
            <a:spLocks/>
          </p:cNvSpPr>
          <p:nvPr/>
        </p:nvSpPr>
        <p:spPr>
          <a:xfrm>
            <a:off x="1" y="-90613"/>
            <a:ext cx="10560050" cy="826397"/>
          </a:xfrm>
          <a:prstGeom prst="rect">
            <a:avLst/>
          </a:prstGeom>
          <a:solidFill>
            <a:srgbClr val="530F26"/>
          </a:solidFill>
          <a:ln>
            <a:solidFill>
              <a:srgbClr val="8A0000"/>
            </a:solidFill>
          </a:ln>
        </p:spPr>
        <p:txBody>
          <a:bodyPr spcFirstLastPara="1" wrap="square" lIns="105583" tIns="52777" rIns="105583" bIns="52777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F1027"/>
                </a:solidFill>
                <a:latin typeface="Century Gothic"/>
                <a:ea typeface="+mj-ea"/>
                <a:cs typeface="+mj-cs"/>
              </a:defRPr>
            </a:lvl1pPr>
          </a:lstStyle>
          <a:p>
            <a:pPr lvl="0" algn="ctr"/>
            <a:r>
              <a:rPr lang="en-US" sz="277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PMV &amp; PM Svanidhi Beneficiaries as IPPB Merchants</a:t>
            </a:r>
            <a:endParaRPr lang="en-IN" sz="2772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11EAA86-AE52-43E7-955F-EB3D9DC6345D}"/>
              </a:ext>
            </a:extLst>
          </p:cNvPr>
          <p:cNvSpPr txBox="1">
            <a:spLocks/>
          </p:cNvSpPr>
          <p:nvPr/>
        </p:nvSpPr>
        <p:spPr>
          <a:xfrm>
            <a:off x="414839" y="866273"/>
            <a:ext cx="4718636" cy="6102405"/>
          </a:xfrm>
          <a:prstGeom prst="rect">
            <a:avLst/>
          </a:prstGeom>
        </p:spPr>
        <p:txBody>
          <a:bodyPr vert="horz" lIns="105601" tIns="52800" rIns="105601" bIns="528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25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B54294-7F31-403E-A3B5-B7E0384EB89D}"/>
              </a:ext>
            </a:extLst>
          </p:cNvPr>
          <p:cNvGrpSpPr/>
          <p:nvPr/>
        </p:nvGrpSpPr>
        <p:grpSpPr>
          <a:xfrm>
            <a:off x="6131841" y="891269"/>
            <a:ext cx="4264030" cy="5942668"/>
            <a:chOff x="1299862" y="3031411"/>
            <a:chExt cx="4258277" cy="483442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C2E01D6-5835-439C-A8F4-185B8B7919CC}"/>
                </a:ext>
              </a:extLst>
            </p:cNvPr>
            <p:cNvGrpSpPr/>
            <p:nvPr/>
          </p:nvGrpSpPr>
          <p:grpSpPr>
            <a:xfrm>
              <a:off x="1299862" y="3031411"/>
              <a:ext cx="4149672" cy="2356247"/>
              <a:chOff x="0" y="4100793"/>
              <a:chExt cx="6858000" cy="38100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AD2C46E-5C6A-4EBD-ADF4-D1EE2B6807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4100793"/>
                <a:ext cx="6858000" cy="381000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898547C-56C3-456C-8D58-E7E55DF9BA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6002" r="51638" b="9227"/>
              <a:stretch/>
            </p:blipFill>
            <p:spPr>
              <a:xfrm>
                <a:off x="977691" y="5196526"/>
                <a:ext cx="1547235" cy="1525545"/>
              </a:xfrm>
              <a:prstGeom prst="ellipse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3EAE9B-B4EA-4398-9AA4-37DDF81E1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9862" y="5509591"/>
              <a:ext cx="4258277" cy="2356247"/>
            </a:xfrm>
            <a:prstGeom prst="rect">
              <a:avLst/>
            </a:prstGeom>
          </p:spPr>
        </p:pic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1B485F62-36C5-4170-9E8E-C1FF90FC485B}"/>
              </a:ext>
            </a:extLst>
          </p:cNvPr>
          <p:cNvSpPr txBox="1"/>
          <p:nvPr/>
        </p:nvSpPr>
        <p:spPr>
          <a:xfrm>
            <a:off x="128336" y="899236"/>
            <a:ext cx="5582653" cy="59400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/>
              <a:t>Bank can onboard </a:t>
            </a:r>
            <a:r>
              <a:rPr lang="en-US" sz="2000" b="1" dirty="0"/>
              <a:t>PM Vishwakarma &amp; PM Svanidhi Beneficiaries </a:t>
            </a:r>
            <a:r>
              <a:rPr lang="en-US" sz="2000" dirty="0"/>
              <a:t>as </a:t>
            </a:r>
            <a:r>
              <a:rPr lang="en-US" sz="2000" b="1" dirty="0"/>
              <a:t>IPPB Merchants</a:t>
            </a:r>
            <a:r>
              <a:rPr lang="en-US" sz="2000" dirty="0"/>
              <a:t>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As per </a:t>
            </a:r>
            <a:r>
              <a:rPr lang="en-US" sz="2000" b="1" dirty="0"/>
              <a:t>MOU</a:t>
            </a:r>
            <a:r>
              <a:rPr lang="en-US" sz="2000" dirty="0"/>
              <a:t> with </a:t>
            </a:r>
            <a:r>
              <a:rPr lang="en-US" sz="2000" b="1" dirty="0"/>
              <a:t>Ministry of MSME</a:t>
            </a:r>
            <a:r>
              <a:rPr lang="en-US" sz="2000" dirty="0"/>
              <a:t> for </a:t>
            </a:r>
            <a:r>
              <a:rPr lang="en-US" sz="2000" b="1" dirty="0"/>
              <a:t>PM Vishwakarma </a:t>
            </a:r>
            <a:r>
              <a:rPr lang="en-US" sz="2000" dirty="0"/>
              <a:t>Merchant onboarding, Bank receives </a:t>
            </a:r>
            <a:r>
              <a:rPr lang="en-US" sz="2000" b="1" dirty="0"/>
              <a:t>Rs. 150/-</a:t>
            </a:r>
            <a:r>
              <a:rPr lang="en-US" sz="2000" dirty="0"/>
              <a:t> per successful beneficiary onboarding if 2 penny drop transactions are completed.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Bank can further get Rs. 150/- to keep the Merchants digitally active. (If merchant receives 50 inward UPI transactions on Merchant QR in next 3 months of onboarding.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End users/IBCs can also earn attractive incentive on </a:t>
            </a:r>
            <a:r>
              <a:rPr lang="en-US" sz="2000" b="1" dirty="0"/>
              <a:t>PM Vishwakarma Merchant onboarding &amp; activation.</a:t>
            </a:r>
            <a:endParaRPr lang="en-US" sz="2000" dirty="0"/>
          </a:p>
          <a:p>
            <a:pPr algn="just"/>
            <a:endParaRPr lang="en-US" sz="2000" dirty="0"/>
          </a:p>
          <a:p>
            <a:pPr algn="just"/>
            <a:r>
              <a:rPr lang="en-US" sz="2000" b="1" dirty="0"/>
              <a:t>#MoU with MoHUA for PM Svanidhi merchants is expired hence no incentive is applicable.</a:t>
            </a:r>
            <a:endParaRPr lang="en-IN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1275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</TotalTime>
  <Words>335</Words>
  <Application>Microsoft Office PowerPoint</Application>
  <PresentationFormat>Custom</PresentationFormat>
  <Paragraphs>50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ATUL ATUL</dc:creator>
  <cp:lastModifiedBy>ATUL ATUL</cp:lastModifiedBy>
  <cp:revision>58</cp:revision>
  <dcterms:created xsi:type="dcterms:W3CDTF">2025-11-28T09:39:58Z</dcterms:created>
  <dcterms:modified xsi:type="dcterms:W3CDTF">2026-01-16T06:07:41Z</dcterms:modified>
</cp:coreProperties>
</file>