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AAA3A-F693-4405-A7A4-0AE727C5413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DE0760-D57E-48F8-861F-5F8279318B1B}">
      <dgm:prSet phldrT="[Text]" custT="1"/>
      <dgm:spPr/>
      <dgm:t>
        <a:bodyPr/>
        <a:lstStyle/>
        <a:p>
          <a:r>
            <a:rPr lang="en-US" sz="1600" b="1" dirty="0" smtClean="0"/>
            <a:t>Lack nesses</a:t>
          </a:r>
          <a:endParaRPr lang="en-US" sz="1600" b="1" dirty="0"/>
        </a:p>
      </dgm:t>
    </dgm:pt>
    <dgm:pt modelId="{809E55A1-22A4-4DB1-B055-777DECE4F604}" type="parTrans" cxnId="{F6EB212D-5F65-4E92-811B-AE80A0BA5D86}">
      <dgm:prSet/>
      <dgm:spPr/>
      <dgm:t>
        <a:bodyPr/>
        <a:lstStyle/>
        <a:p>
          <a:endParaRPr lang="en-US"/>
        </a:p>
      </dgm:t>
    </dgm:pt>
    <dgm:pt modelId="{81F986BA-7AC2-4C78-98C9-126CC3F8F793}" type="sibTrans" cxnId="{F6EB212D-5F65-4E92-811B-AE80A0BA5D86}">
      <dgm:prSet/>
      <dgm:spPr/>
      <dgm:t>
        <a:bodyPr/>
        <a:lstStyle/>
        <a:p>
          <a:endParaRPr lang="en-US"/>
        </a:p>
      </dgm:t>
    </dgm:pt>
    <dgm:pt modelId="{4F81AA13-FAC7-49A1-B440-9E5C104F1B27}">
      <dgm:prSet phldrT="[Text]"/>
      <dgm:spPr/>
      <dgm:t>
        <a:bodyPr/>
        <a:lstStyle/>
        <a:p>
          <a:r>
            <a:rPr lang="en-US" dirty="0" smtClean="0"/>
            <a:t>Documentation and additional Documents </a:t>
          </a:r>
          <a:endParaRPr lang="en-US" dirty="0"/>
        </a:p>
      </dgm:t>
    </dgm:pt>
    <dgm:pt modelId="{1574B14A-F707-4DE7-A89E-75D808AA851F}" type="parTrans" cxnId="{3C25D225-9862-4DA2-A9D2-ADB16E135BAD}">
      <dgm:prSet/>
      <dgm:spPr/>
      <dgm:t>
        <a:bodyPr/>
        <a:lstStyle/>
        <a:p>
          <a:endParaRPr lang="en-US"/>
        </a:p>
      </dgm:t>
    </dgm:pt>
    <dgm:pt modelId="{3B78E17B-8D42-448C-8831-CFE7E708CD5A}" type="sibTrans" cxnId="{3C25D225-9862-4DA2-A9D2-ADB16E135BAD}">
      <dgm:prSet/>
      <dgm:spPr/>
      <dgm:t>
        <a:bodyPr/>
        <a:lstStyle/>
        <a:p>
          <a:endParaRPr lang="en-US"/>
        </a:p>
      </dgm:t>
    </dgm:pt>
    <dgm:pt modelId="{A9822E30-EE6A-4BA9-B0F0-B2CEDC63376A}">
      <dgm:prSet phldrT="[Text]"/>
      <dgm:spPr/>
      <dgm:t>
        <a:bodyPr/>
        <a:lstStyle/>
        <a:p>
          <a:r>
            <a:rPr lang="en-US" dirty="0" smtClean="0"/>
            <a:t>Filling Application</a:t>
          </a:r>
          <a:endParaRPr lang="en-US" dirty="0"/>
        </a:p>
      </dgm:t>
    </dgm:pt>
    <dgm:pt modelId="{74984337-B00C-45E1-8925-4778A077CC24}" type="parTrans" cxnId="{88F1CE6E-34B0-4C44-82AE-50E29173160F}">
      <dgm:prSet/>
      <dgm:spPr/>
      <dgm:t>
        <a:bodyPr/>
        <a:lstStyle/>
        <a:p>
          <a:endParaRPr lang="en-US"/>
        </a:p>
      </dgm:t>
    </dgm:pt>
    <dgm:pt modelId="{969D85CC-CF93-439C-9962-2FAFB0A85073}" type="sibTrans" cxnId="{88F1CE6E-34B0-4C44-82AE-50E29173160F}">
      <dgm:prSet/>
      <dgm:spPr/>
      <dgm:t>
        <a:bodyPr/>
        <a:lstStyle/>
        <a:p>
          <a:endParaRPr lang="en-US"/>
        </a:p>
      </dgm:t>
    </dgm:pt>
    <dgm:pt modelId="{4224397B-2A43-4609-B763-14844E778C17}">
      <dgm:prSet phldrT="[Text]"/>
      <dgm:spPr/>
      <dgm:t>
        <a:bodyPr/>
        <a:lstStyle/>
        <a:p>
          <a:r>
            <a:rPr lang="en-US" dirty="0" smtClean="0"/>
            <a:t>Capturing Photograph</a:t>
          </a:r>
          <a:endParaRPr lang="en-US" dirty="0"/>
        </a:p>
      </dgm:t>
    </dgm:pt>
    <dgm:pt modelId="{1EB02561-180B-4D68-AF93-5D636BFF0F87}" type="parTrans" cxnId="{9EFA0946-DDEA-4B85-A895-4F6753B0DB91}">
      <dgm:prSet/>
      <dgm:spPr/>
      <dgm:t>
        <a:bodyPr/>
        <a:lstStyle/>
        <a:p>
          <a:endParaRPr lang="en-US"/>
        </a:p>
      </dgm:t>
    </dgm:pt>
    <dgm:pt modelId="{625398AF-B901-4BFB-B79E-7940FA820D8B}" type="sibTrans" cxnId="{9EFA0946-DDEA-4B85-A895-4F6753B0DB91}">
      <dgm:prSet/>
      <dgm:spPr/>
      <dgm:t>
        <a:bodyPr/>
        <a:lstStyle/>
        <a:p>
          <a:endParaRPr lang="en-US"/>
        </a:p>
      </dgm:t>
    </dgm:pt>
    <dgm:pt modelId="{328A6ACE-A555-4BD9-9282-94CCD0160802}">
      <dgm:prSet phldrT="[Text]"/>
      <dgm:spPr/>
      <dgm:t>
        <a:bodyPr/>
        <a:lstStyle/>
        <a:p>
          <a:r>
            <a:rPr lang="en-US" dirty="0" smtClean="0"/>
            <a:t>Capturing NOC</a:t>
          </a:r>
          <a:endParaRPr lang="en-US" dirty="0"/>
        </a:p>
      </dgm:t>
    </dgm:pt>
    <dgm:pt modelId="{6EA9C4C2-3415-43C3-82B3-0125F0862BBC}" type="parTrans" cxnId="{6FF980FD-A319-4CE4-AFD4-7EEC39EA9CA5}">
      <dgm:prSet/>
      <dgm:spPr/>
      <dgm:t>
        <a:bodyPr/>
        <a:lstStyle/>
        <a:p>
          <a:endParaRPr lang="en-US"/>
        </a:p>
      </dgm:t>
    </dgm:pt>
    <dgm:pt modelId="{0A4BFF52-5824-42F4-B3D8-E2B96932AFE4}" type="sibTrans" cxnId="{6FF980FD-A319-4CE4-AFD4-7EEC39EA9CA5}">
      <dgm:prSet/>
      <dgm:spPr/>
      <dgm:t>
        <a:bodyPr/>
        <a:lstStyle/>
        <a:p>
          <a:endParaRPr lang="en-US"/>
        </a:p>
      </dgm:t>
    </dgm:pt>
    <dgm:pt modelId="{9D37141D-0E58-4912-B01D-DDA318270F19}">
      <dgm:prSet phldrT="[Text]"/>
      <dgm:spPr/>
      <dgm:t>
        <a:bodyPr/>
        <a:lstStyle/>
        <a:p>
          <a:r>
            <a:rPr lang="en-US" dirty="0" smtClean="0"/>
            <a:t>Scanning Documents </a:t>
          </a:r>
          <a:endParaRPr lang="en-US" dirty="0"/>
        </a:p>
      </dgm:t>
    </dgm:pt>
    <dgm:pt modelId="{460F5645-9DF3-41A7-967D-8A89F2B4BD0A}" type="parTrans" cxnId="{EB49D552-1193-470B-9F0B-28BD42B0020F}">
      <dgm:prSet/>
      <dgm:spPr/>
      <dgm:t>
        <a:bodyPr/>
        <a:lstStyle/>
        <a:p>
          <a:endParaRPr lang="en-US"/>
        </a:p>
      </dgm:t>
    </dgm:pt>
    <dgm:pt modelId="{CF1FFEB9-AF94-42EE-A990-A3AF09559E0E}" type="sibTrans" cxnId="{EB49D552-1193-470B-9F0B-28BD42B0020F}">
      <dgm:prSet/>
      <dgm:spPr/>
      <dgm:t>
        <a:bodyPr/>
        <a:lstStyle/>
        <a:p>
          <a:endParaRPr lang="en-US"/>
        </a:p>
      </dgm:t>
    </dgm:pt>
    <dgm:pt modelId="{3E473A7E-9478-4A1A-B1E3-E9AA443BBD77}">
      <dgm:prSet phldrT="[Text]"/>
      <dgm:spPr/>
      <dgm:t>
        <a:bodyPr/>
        <a:lstStyle/>
        <a:p>
          <a:r>
            <a:rPr lang="en-US" dirty="0" smtClean="0"/>
            <a:t>Non acceptable Applications</a:t>
          </a:r>
          <a:endParaRPr lang="en-US" dirty="0"/>
        </a:p>
      </dgm:t>
    </dgm:pt>
    <dgm:pt modelId="{DFEA7FC6-0058-49B6-9E47-D1F58DAACBB9}" type="parTrans" cxnId="{D3E9EB5E-E7E8-42E2-8E65-069ED9343FFA}">
      <dgm:prSet/>
      <dgm:spPr/>
      <dgm:t>
        <a:bodyPr/>
        <a:lstStyle/>
        <a:p>
          <a:endParaRPr lang="en-US"/>
        </a:p>
      </dgm:t>
    </dgm:pt>
    <dgm:pt modelId="{D50C774B-B45E-4AC8-897C-96E2C0C79DBD}" type="sibTrans" cxnId="{D3E9EB5E-E7E8-42E2-8E65-069ED9343FFA}">
      <dgm:prSet/>
      <dgm:spPr/>
      <dgm:t>
        <a:bodyPr/>
        <a:lstStyle/>
        <a:p>
          <a:endParaRPr lang="en-US"/>
        </a:p>
      </dgm:t>
    </dgm:pt>
    <dgm:pt modelId="{5C5302AC-BD50-4DBC-8793-775316D095FD}" type="pres">
      <dgm:prSet presAssocID="{FE4AAA3A-F693-4405-A7A4-0AE727C541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A311E1-E099-4A10-8F28-54A632EEFD92}" type="pres">
      <dgm:prSet presAssocID="{CCDE0760-D57E-48F8-861F-5F8279318B1B}" presName="Parent" presStyleLbl="node0" presStyleIdx="0" presStyleCnt="1" custScaleX="11611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46FCC3-DA51-432E-8C42-11C53421AF8E}" type="pres">
      <dgm:prSet presAssocID="{4F81AA13-FAC7-49A1-B440-9E5C104F1B27}" presName="Accent1" presStyleCnt="0"/>
      <dgm:spPr/>
    </dgm:pt>
    <dgm:pt modelId="{731AB0B5-5783-48A1-8C74-2EC350C242AC}" type="pres">
      <dgm:prSet presAssocID="{4F81AA13-FAC7-49A1-B440-9E5C104F1B27}" presName="Accent" presStyleLbl="bgShp" presStyleIdx="0" presStyleCnt="6"/>
      <dgm:spPr/>
    </dgm:pt>
    <dgm:pt modelId="{9C4DA79B-178D-4432-82F7-D154714EE63D}" type="pres">
      <dgm:prSet presAssocID="{4F81AA13-FAC7-49A1-B440-9E5C104F1B27}" presName="Child1" presStyleLbl="node1" presStyleIdx="0" presStyleCnt="6" custLinFactNeighborX="93836" custLinFactNeighborY="64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BE8B9-5CFA-4FD3-B7FD-F409E3B184C9}" type="pres">
      <dgm:prSet presAssocID="{A9822E30-EE6A-4BA9-B0F0-B2CEDC63376A}" presName="Accent2" presStyleCnt="0"/>
      <dgm:spPr/>
    </dgm:pt>
    <dgm:pt modelId="{1BB4FBEA-A417-4C5F-8ACE-1F26DC576F02}" type="pres">
      <dgm:prSet presAssocID="{A9822E30-EE6A-4BA9-B0F0-B2CEDC63376A}" presName="Accent" presStyleLbl="bgShp" presStyleIdx="1" presStyleCnt="6"/>
      <dgm:spPr/>
    </dgm:pt>
    <dgm:pt modelId="{8A5563D4-DD0D-4C4C-980D-9F5134F6FA7E}" type="pres">
      <dgm:prSet presAssocID="{A9822E30-EE6A-4BA9-B0F0-B2CEDC63376A}" presName="Child2" presStyleLbl="node1" presStyleIdx="1" presStyleCnt="6" custLinFactNeighborX="-91924" custLinFactNeighborY="-51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CDF03-2ECD-4621-8233-64CF03013D94}" type="pres">
      <dgm:prSet presAssocID="{4224397B-2A43-4609-B763-14844E778C17}" presName="Accent3" presStyleCnt="0"/>
      <dgm:spPr/>
    </dgm:pt>
    <dgm:pt modelId="{0600A3BB-FCDE-43D4-8770-C2DC003F07E9}" type="pres">
      <dgm:prSet presAssocID="{4224397B-2A43-4609-B763-14844E778C17}" presName="Accent" presStyleLbl="bgShp" presStyleIdx="2" presStyleCnt="6" custFlipHor="1" custScaleX="8675" custScaleY="15853"/>
      <dgm:spPr/>
    </dgm:pt>
    <dgm:pt modelId="{2AF746FD-06B5-4C1E-9A26-E9478BE47A25}" type="pres">
      <dgm:prSet presAssocID="{4224397B-2A43-4609-B763-14844E778C1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1522F-20B6-477C-82CE-80F39011B7CE}" type="pres">
      <dgm:prSet presAssocID="{328A6ACE-A555-4BD9-9282-94CCD0160802}" presName="Accent4" presStyleCnt="0"/>
      <dgm:spPr/>
    </dgm:pt>
    <dgm:pt modelId="{388BEEDB-A1D4-46B3-BE6C-D7235AD3947D}" type="pres">
      <dgm:prSet presAssocID="{328A6ACE-A555-4BD9-9282-94CCD0160802}" presName="Accent" presStyleLbl="bgShp" presStyleIdx="3" presStyleCnt="6"/>
      <dgm:spPr/>
    </dgm:pt>
    <dgm:pt modelId="{EF7F37D0-9AAB-4A05-84A3-69F648E9F816}" type="pres">
      <dgm:prSet presAssocID="{328A6ACE-A555-4BD9-9282-94CCD016080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157C7-986E-4B56-8486-86E347C4377B}" type="pres">
      <dgm:prSet presAssocID="{9D37141D-0E58-4912-B01D-DDA318270F19}" presName="Accent5" presStyleCnt="0"/>
      <dgm:spPr/>
    </dgm:pt>
    <dgm:pt modelId="{52EF8311-0A1F-48BF-A0F5-473B26BE7F13}" type="pres">
      <dgm:prSet presAssocID="{9D37141D-0E58-4912-B01D-DDA318270F19}" presName="Accent" presStyleLbl="bgShp" presStyleIdx="4" presStyleCnt="6"/>
      <dgm:spPr/>
    </dgm:pt>
    <dgm:pt modelId="{A71E79CA-CB1B-4B68-A2B5-482CE11ECF5C}" type="pres">
      <dgm:prSet presAssocID="{9D37141D-0E58-4912-B01D-DDA318270F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2854E-04B0-429E-945F-0279377025D4}" type="pres">
      <dgm:prSet presAssocID="{3E473A7E-9478-4A1A-B1E3-E9AA443BBD77}" presName="Accent6" presStyleCnt="0"/>
      <dgm:spPr/>
    </dgm:pt>
    <dgm:pt modelId="{9C4EDC73-BFAA-4ED8-B38C-FAA2FCBAF775}" type="pres">
      <dgm:prSet presAssocID="{3E473A7E-9478-4A1A-B1E3-E9AA443BBD77}" presName="Accent" presStyleLbl="bgShp" presStyleIdx="5" presStyleCnt="6"/>
      <dgm:spPr/>
    </dgm:pt>
    <dgm:pt modelId="{677E910B-1780-4DDA-8BAC-40155310E5B4}" type="pres">
      <dgm:prSet presAssocID="{3E473A7E-9478-4A1A-B1E3-E9AA443BBD7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1E2A9-48C8-45C8-9E0C-DB552E743B55}" type="presOf" srcId="{4F81AA13-FAC7-49A1-B440-9E5C104F1B27}" destId="{9C4DA79B-178D-4432-82F7-D154714EE63D}" srcOrd="0" destOrd="0" presId="urn:microsoft.com/office/officeart/2011/layout/HexagonRadial"/>
    <dgm:cxn modelId="{F1BFD0EB-06A3-4F7D-AD5D-4C5CC33C7DEE}" type="presOf" srcId="{9D37141D-0E58-4912-B01D-DDA318270F19}" destId="{A71E79CA-CB1B-4B68-A2B5-482CE11ECF5C}" srcOrd="0" destOrd="0" presId="urn:microsoft.com/office/officeart/2011/layout/HexagonRadial"/>
    <dgm:cxn modelId="{E3239EFE-1593-4577-89D8-F4E81BA90BE5}" type="presOf" srcId="{CCDE0760-D57E-48F8-861F-5F8279318B1B}" destId="{B2A311E1-E099-4A10-8F28-54A632EEFD92}" srcOrd="0" destOrd="0" presId="urn:microsoft.com/office/officeart/2011/layout/HexagonRadial"/>
    <dgm:cxn modelId="{3C25D225-9862-4DA2-A9D2-ADB16E135BAD}" srcId="{CCDE0760-D57E-48F8-861F-5F8279318B1B}" destId="{4F81AA13-FAC7-49A1-B440-9E5C104F1B27}" srcOrd="0" destOrd="0" parTransId="{1574B14A-F707-4DE7-A89E-75D808AA851F}" sibTransId="{3B78E17B-8D42-448C-8831-CFE7E708CD5A}"/>
    <dgm:cxn modelId="{C9D5F53F-AB15-47DD-BAE3-4FE62742A1F0}" type="presOf" srcId="{3E473A7E-9478-4A1A-B1E3-E9AA443BBD77}" destId="{677E910B-1780-4DDA-8BAC-40155310E5B4}" srcOrd="0" destOrd="0" presId="urn:microsoft.com/office/officeart/2011/layout/HexagonRadial"/>
    <dgm:cxn modelId="{EB49D552-1193-470B-9F0B-28BD42B0020F}" srcId="{CCDE0760-D57E-48F8-861F-5F8279318B1B}" destId="{9D37141D-0E58-4912-B01D-DDA318270F19}" srcOrd="4" destOrd="0" parTransId="{460F5645-9DF3-41A7-967D-8A89F2B4BD0A}" sibTransId="{CF1FFEB9-AF94-42EE-A990-A3AF09559E0E}"/>
    <dgm:cxn modelId="{3D5B9001-827C-406C-B944-4B4CBE1D9C45}" type="presOf" srcId="{FE4AAA3A-F693-4405-A7A4-0AE727C54130}" destId="{5C5302AC-BD50-4DBC-8793-775316D095FD}" srcOrd="0" destOrd="0" presId="urn:microsoft.com/office/officeart/2011/layout/HexagonRadial"/>
    <dgm:cxn modelId="{9EFA0946-DDEA-4B85-A895-4F6753B0DB91}" srcId="{CCDE0760-D57E-48F8-861F-5F8279318B1B}" destId="{4224397B-2A43-4609-B763-14844E778C17}" srcOrd="2" destOrd="0" parTransId="{1EB02561-180B-4D68-AF93-5D636BFF0F87}" sibTransId="{625398AF-B901-4BFB-B79E-7940FA820D8B}"/>
    <dgm:cxn modelId="{5C893B5A-6C34-4A20-8DD4-BB01E2B0B2A3}" type="presOf" srcId="{328A6ACE-A555-4BD9-9282-94CCD0160802}" destId="{EF7F37D0-9AAB-4A05-84A3-69F648E9F816}" srcOrd="0" destOrd="0" presId="urn:microsoft.com/office/officeart/2011/layout/HexagonRadial"/>
    <dgm:cxn modelId="{4C0E397C-1C80-442F-ADD9-956BC5EFA436}" type="presOf" srcId="{A9822E30-EE6A-4BA9-B0F0-B2CEDC63376A}" destId="{8A5563D4-DD0D-4C4C-980D-9F5134F6FA7E}" srcOrd="0" destOrd="0" presId="urn:microsoft.com/office/officeart/2011/layout/HexagonRadial"/>
    <dgm:cxn modelId="{D3E9EB5E-E7E8-42E2-8E65-069ED9343FFA}" srcId="{CCDE0760-D57E-48F8-861F-5F8279318B1B}" destId="{3E473A7E-9478-4A1A-B1E3-E9AA443BBD77}" srcOrd="5" destOrd="0" parTransId="{DFEA7FC6-0058-49B6-9E47-D1F58DAACBB9}" sibTransId="{D50C774B-B45E-4AC8-897C-96E2C0C79DBD}"/>
    <dgm:cxn modelId="{F6EB212D-5F65-4E92-811B-AE80A0BA5D86}" srcId="{FE4AAA3A-F693-4405-A7A4-0AE727C54130}" destId="{CCDE0760-D57E-48F8-861F-5F8279318B1B}" srcOrd="0" destOrd="0" parTransId="{809E55A1-22A4-4DB1-B055-777DECE4F604}" sibTransId="{81F986BA-7AC2-4C78-98C9-126CC3F8F793}"/>
    <dgm:cxn modelId="{88F1CE6E-34B0-4C44-82AE-50E29173160F}" srcId="{CCDE0760-D57E-48F8-861F-5F8279318B1B}" destId="{A9822E30-EE6A-4BA9-B0F0-B2CEDC63376A}" srcOrd="1" destOrd="0" parTransId="{74984337-B00C-45E1-8925-4778A077CC24}" sibTransId="{969D85CC-CF93-439C-9962-2FAFB0A85073}"/>
    <dgm:cxn modelId="{6FF980FD-A319-4CE4-AFD4-7EEC39EA9CA5}" srcId="{CCDE0760-D57E-48F8-861F-5F8279318B1B}" destId="{328A6ACE-A555-4BD9-9282-94CCD0160802}" srcOrd="3" destOrd="0" parTransId="{6EA9C4C2-3415-43C3-82B3-0125F0862BBC}" sibTransId="{0A4BFF52-5824-42F4-B3D8-E2B96932AFE4}"/>
    <dgm:cxn modelId="{7710F600-6608-4BA3-86EE-A09646C29651}" type="presOf" srcId="{4224397B-2A43-4609-B763-14844E778C17}" destId="{2AF746FD-06B5-4C1E-9A26-E9478BE47A25}" srcOrd="0" destOrd="0" presId="urn:microsoft.com/office/officeart/2011/layout/HexagonRadial"/>
    <dgm:cxn modelId="{ADF79497-4F6E-4C44-B7D3-35788DB8B97A}" type="presParOf" srcId="{5C5302AC-BD50-4DBC-8793-775316D095FD}" destId="{B2A311E1-E099-4A10-8F28-54A632EEFD92}" srcOrd="0" destOrd="0" presId="urn:microsoft.com/office/officeart/2011/layout/HexagonRadial"/>
    <dgm:cxn modelId="{C3AEFA69-D973-441C-B52D-E81A5E5917AE}" type="presParOf" srcId="{5C5302AC-BD50-4DBC-8793-775316D095FD}" destId="{D546FCC3-DA51-432E-8C42-11C53421AF8E}" srcOrd="1" destOrd="0" presId="urn:microsoft.com/office/officeart/2011/layout/HexagonRadial"/>
    <dgm:cxn modelId="{6B67FA57-92D3-465A-BE0F-64EBB54AC3BB}" type="presParOf" srcId="{D546FCC3-DA51-432E-8C42-11C53421AF8E}" destId="{731AB0B5-5783-48A1-8C74-2EC350C242AC}" srcOrd="0" destOrd="0" presId="urn:microsoft.com/office/officeart/2011/layout/HexagonRadial"/>
    <dgm:cxn modelId="{6799903F-EE95-4DD8-8CD7-67FC1E814A4A}" type="presParOf" srcId="{5C5302AC-BD50-4DBC-8793-775316D095FD}" destId="{9C4DA79B-178D-4432-82F7-D154714EE63D}" srcOrd="2" destOrd="0" presId="urn:microsoft.com/office/officeart/2011/layout/HexagonRadial"/>
    <dgm:cxn modelId="{EC3F46F6-BA17-49EF-AAD1-BE7B5B4110B7}" type="presParOf" srcId="{5C5302AC-BD50-4DBC-8793-775316D095FD}" destId="{4BEBE8B9-5CFA-4FD3-B7FD-F409E3B184C9}" srcOrd="3" destOrd="0" presId="urn:microsoft.com/office/officeart/2011/layout/HexagonRadial"/>
    <dgm:cxn modelId="{7F7E968D-C78B-4F32-9A54-7D6266AF6489}" type="presParOf" srcId="{4BEBE8B9-5CFA-4FD3-B7FD-F409E3B184C9}" destId="{1BB4FBEA-A417-4C5F-8ACE-1F26DC576F02}" srcOrd="0" destOrd="0" presId="urn:microsoft.com/office/officeart/2011/layout/HexagonRadial"/>
    <dgm:cxn modelId="{1FC2336A-1862-467B-B890-D3AA82AF3A6F}" type="presParOf" srcId="{5C5302AC-BD50-4DBC-8793-775316D095FD}" destId="{8A5563D4-DD0D-4C4C-980D-9F5134F6FA7E}" srcOrd="4" destOrd="0" presId="urn:microsoft.com/office/officeart/2011/layout/HexagonRadial"/>
    <dgm:cxn modelId="{7508CEAD-4567-47EB-BF09-41E73A2BCF05}" type="presParOf" srcId="{5C5302AC-BD50-4DBC-8793-775316D095FD}" destId="{B44CDF03-2ECD-4621-8233-64CF03013D94}" srcOrd="5" destOrd="0" presId="urn:microsoft.com/office/officeart/2011/layout/HexagonRadial"/>
    <dgm:cxn modelId="{0D1AA857-C8F9-4F60-B54D-06C066DA7386}" type="presParOf" srcId="{B44CDF03-2ECD-4621-8233-64CF03013D94}" destId="{0600A3BB-FCDE-43D4-8770-C2DC003F07E9}" srcOrd="0" destOrd="0" presId="urn:microsoft.com/office/officeart/2011/layout/HexagonRadial"/>
    <dgm:cxn modelId="{44D3B26F-4A10-47D9-AACE-1CF20D244A6B}" type="presParOf" srcId="{5C5302AC-BD50-4DBC-8793-775316D095FD}" destId="{2AF746FD-06B5-4C1E-9A26-E9478BE47A25}" srcOrd="6" destOrd="0" presId="urn:microsoft.com/office/officeart/2011/layout/HexagonRadial"/>
    <dgm:cxn modelId="{26A649F9-B77F-43EC-9847-9BCD3EAC8B55}" type="presParOf" srcId="{5C5302AC-BD50-4DBC-8793-775316D095FD}" destId="{C921522F-20B6-477C-82CE-80F39011B7CE}" srcOrd="7" destOrd="0" presId="urn:microsoft.com/office/officeart/2011/layout/HexagonRadial"/>
    <dgm:cxn modelId="{B0875B3E-B7AC-4DD0-89C1-BD45B4C4D31E}" type="presParOf" srcId="{C921522F-20B6-477C-82CE-80F39011B7CE}" destId="{388BEEDB-A1D4-46B3-BE6C-D7235AD3947D}" srcOrd="0" destOrd="0" presId="urn:microsoft.com/office/officeart/2011/layout/HexagonRadial"/>
    <dgm:cxn modelId="{5F9E7FD4-18DF-4FD3-AA62-7509D9ED0E1D}" type="presParOf" srcId="{5C5302AC-BD50-4DBC-8793-775316D095FD}" destId="{EF7F37D0-9AAB-4A05-84A3-69F648E9F816}" srcOrd="8" destOrd="0" presId="urn:microsoft.com/office/officeart/2011/layout/HexagonRadial"/>
    <dgm:cxn modelId="{F451CF21-1E4E-43D7-B01B-52C4E6C6CF22}" type="presParOf" srcId="{5C5302AC-BD50-4DBC-8793-775316D095FD}" destId="{474157C7-986E-4B56-8486-86E347C4377B}" srcOrd="9" destOrd="0" presId="urn:microsoft.com/office/officeart/2011/layout/HexagonRadial"/>
    <dgm:cxn modelId="{6FA8E0F8-0413-4EF2-AFC8-F1DD05EC99D4}" type="presParOf" srcId="{474157C7-986E-4B56-8486-86E347C4377B}" destId="{52EF8311-0A1F-48BF-A0F5-473B26BE7F13}" srcOrd="0" destOrd="0" presId="urn:microsoft.com/office/officeart/2011/layout/HexagonRadial"/>
    <dgm:cxn modelId="{92606FC3-1151-4216-BD03-4DE56B3F5484}" type="presParOf" srcId="{5C5302AC-BD50-4DBC-8793-775316D095FD}" destId="{A71E79CA-CB1B-4B68-A2B5-482CE11ECF5C}" srcOrd="10" destOrd="0" presId="urn:microsoft.com/office/officeart/2011/layout/HexagonRadial"/>
    <dgm:cxn modelId="{FCDD2023-7E4E-4F86-92D8-6D802B0F95C4}" type="presParOf" srcId="{5C5302AC-BD50-4DBC-8793-775316D095FD}" destId="{3FF2854E-04B0-429E-945F-0279377025D4}" srcOrd="11" destOrd="0" presId="urn:microsoft.com/office/officeart/2011/layout/HexagonRadial"/>
    <dgm:cxn modelId="{904B0FB0-B190-498A-ACEB-D778E0A13741}" type="presParOf" srcId="{3FF2854E-04B0-429E-945F-0279377025D4}" destId="{9C4EDC73-BFAA-4ED8-B38C-FAA2FCBAF775}" srcOrd="0" destOrd="0" presId="urn:microsoft.com/office/officeart/2011/layout/HexagonRadial"/>
    <dgm:cxn modelId="{BD58B48B-E300-49AD-B5C1-08D4BFA5ECF9}" type="presParOf" srcId="{5C5302AC-BD50-4DBC-8793-775316D095FD}" destId="{677E910B-1780-4DDA-8BAC-40155310E5B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1CBD0-A570-47B0-A810-E25792A390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8BB26-A443-482D-B321-C79F0C75BD20}">
      <dgm:prSet phldrT="[Text]" custT="1"/>
      <dgm:spPr/>
      <dgm:t>
        <a:bodyPr/>
        <a:lstStyle/>
        <a:p>
          <a:r>
            <a:rPr lang="en-US" sz="2800" dirty="0" smtClean="0"/>
            <a:t>Filling Application</a:t>
          </a:r>
          <a:endParaRPr lang="en-US" sz="2800" dirty="0"/>
        </a:p>
      </dgm:t>
    </dgm:pt>
    <dgm:pt modelId="{E2CA7183-9820-45FC-AF96-996FD813D9ED}" type="parTrans" cxnId="{85041AD0-57FF-4E2C-B6E7-DC7A5519BE94}">
      <dgm:prSet/>
      <dgm:spPr/>
      <dgm:t>
        <a:bodyPr/>
        <a:lstStyle/>
        <a:p>
          <a:endParaRPr lang="en-US"/>
        </a:p>
      </dgm:t>
    </dgm:pt>
    <dgm:pt modelId="{9E5417DD-F818-4132-A546-CB528FCF2ECB}" type="sibTrans" cxnId="{85041AD0-57FF-4E2C-B6E7-DC7A5519BE94}">
      <dgm:prSet/>
      <dgm:spPr/>
      <dgm:t>
        <a:bodyPr/>
        <a:lstStyle/>
        <a:p>
          <a:endParaRPr lang="en-US"/>
        </a:p>
      </dgm:t>
    </dgm:pt>
    <dgm:pt modelId="{665354E8-8558-49E8-93F4-79C76FA3F862}">
      <dgm:prSet phldrT="[Text]" custT="1"/>
      <dgm:spPr/>
      <dgm:t>
        <a:bodyPr/>
        <a:lstStyle/>
        <a:p>
          <a:r>
            <a:rPr lang="en-US" sz="2800" dirty="0" smtClean="0"/>
            <a:t>Documentation </a:t>
          </a:r>
          <a:endParaRPr lang="en-US" sz="2800" dirty="0"/>
        </a:p>
      </dgm:t>
    </dgm:pt>
    <dgm:pt modelId="{2E8B3B67-6729-43F6-99C1-0FA3F020630E}" type="parTrans" cxnId="{A77D4C1E-072B-4B0A-928D-15C0C164850E}">
      <dgm:prSet/>
      <dgm:spPr/>
      <dgm:t>
        <a:bodyPr/>
        <a:lstStyle/>
        <a:p>
          <a:endParaRPr lang="en-US"/>
        </a:p>
      </dgm:t>
    </dgm:pt>
    <dgm:pt modelId="{2600996B-C556-4CD7-8662-6A5EB92A3071}" type="sibTrans" cxnId="{A77D4C1E-072B-4B0A-928D-15C0C164850E}">
      <dgm:prSet/>
      <dgm:spPr/>
      <dgm:t>
        <a:bodyPr/>
        <a:lstStyle/>
        <a:p>
          <a:endParaRPr lang="en-US"/>
        </a:p>
      </dgm:t>
    </dgm:pt>
    <dgm:pt modelId="{044C4EAA-A5AE-40A4-9ECF-025A27A55505}">
      <dgm:prSet phldrT="[Text]" custT="1"/>
      <dgm:spPr/>
      <dgm:t>
        <a:bodyPr/>
        <a:lstStyle/>
        <a:p>
          <a:r>
            <a:rPr lang="en-US" sz="2800" dirty="0" smtClean="0"/>
            <a:t>Capturing Photo</a:t>
          </a:r>
          <a:endParaRPr lang="en-US" sz="2800" dirty="0"/>
        </a:p>
      </dgm:t>
    </dgm:pt>
    <dgm:pt modelId="{228EC5B7-83BD-4CB8-ABFA-EC3771AC2C72}" type="parTrans" cxnId="{15B4FD6D-307D-4BCB-8A47-3064541370DF}">
      <dgm:prSet/>
      <dgm:spPr/>
      <dgm:t>
        <a:bodyPr/>
        <a:lstStyle/>
        <a:p>
          <a:endParaRPr lang="en-US"/>
        </a:p>
      </dgm:t>
    </dgm:pt>
    <dgm:pt modelId="{EB0660EA-4759-4D1D-8389-105EC7CC0D27}" type="sibTrans" cxnId="{15B4FD6D-307D-4BCB-8A47-3064541370DF}">
      <dgm:prSet/>
      <dgm:spPr/>
      <dgm:t>
        <a:bodyPr/>
        <a:lstStyle/>
        <a:p>
          <a:endParaRPr lang="en-US"/>
        </a:p>
      </dgm:t>
    </dgm:pt>
    <dgm:pt modelId="{82C9042C-6B9F-44A4-9428-AAC40EB8216C}">
      <dgm:prSet phldrT="[Text]" custT="1"/>
      <dgm:spPr/>
      <dgm:t>
        <a:bodyPr/>
        <a:lstStyle/>
        <a:p>
          <a:r>
            <a:rPr lang="en-US" sz="2800" dirty="0" smtClean="0"/>
            <a:t>Capturing NOC</a:t>
          </a:r>
          <a:endParaRPr lang="en-US" sz="2800" dirty="0"/>
        </a:p>
      </dgm:t>
    </dgm:pt>
    <dgm:pt modelId="{12C12CF4-1325-42A4-B4D4-9220CACF461D}" type="parTrans" cxnId="{C68A78E3-6E63-4517-81A7-2256CEC6191F}">
      <dgm:prSet/>
      <dgm:spPr/>
      <dgm:t>
        <a:bodyPr/>
        <a:lstStyle/>
        <a:p>
          <a:endParaRPr lang="en-US"/>
        </a:p>
      </dgm:t>
    </dgm:pt>
    <dgm:pt modelId="{EC6EE1F5-99E6-4DDE-90B2-6498D0B9E515}" type="sibTrans" cxnId="{C68A78E3-6E63-4517-81A7-2256CEC6191F}">
      <dgm:prSet/>
      <dgm:spPr/>
      <dgm:t>
        <a:bodyPr/>
        <a:lstStyle/>
        <a:p>
          <a:endParaRPr lang="en-US"/>
        </a:p>
      </dgm:t>
    </dgm:pt>
    <dgm:pt modelId="{4B6053D4-EED5-4084-9B08-22FC27AE370A}">
      <dgm:prSet phldrT="[Text]" custT="1"/>
      <dgm:spPr/>
      <dgm:t>
        <a:bodyPr/>
        <a:lstStyle/>
        <a:p>
          <a:r>
            <a:rPr lang="en-US" sz="2800" dirty="0" smtClean="0"/>
            <a:t>Scanning of documents</a:t>
          </a:r>
          <a:endParaRPr lang="en-US" sz="2800" dirty="0"/>
        </a:p>
      </dgm:t>
    </dgm:pt>
    <dgm:pt modelId="{F46C2FB2-7C96-4732-A6B8-F7E4B07813F5}" type="parTrans" cxnId="{6066DA31-E0DD-4029-BAD9-2DA40A9D9337}">
      <dgm:prSet/>
      <dgm:spPr/>
      <dgm:t>
        <a:bodyPr/>
        <a:lstStyle/>
        <a:p>
          <a:endParaRPr lang="en-US"/>
        </a:p>
      </dgm:t>
    </dgm:pt>
    <dgm:pt modelId="{6773288D-BE47-467F-AC0A-E34918DDB926}" type="sibTrans" cxnId="{6066DA31-E0DD-4029-BAD9-2DA40A9D9337}">
      <dgm:prSet/>
      <dgm:spPr/>
      <dgm:t>
        <a:bodyPr/>
        <a:lstStyle/>
        <a:p>
          <a:endParaRPr lang="en-US"/>
        </a:p>
      </dgm:t>
    </dgm:pt>
    <dgm:pt modelId="{D9FFBC4A-6C36-4E2A-8FC0-3E90E135B364}" type="pres">
      <dgm:prSet presAssocID="{1BA1CBD0-A570-47B0-A810-E25792A3901A}" presName="diagram" presStyleCnt="0">
        <dgm:presLayoutVars>
          <dgm:dir/>
          <dgm:resizeHandles val="exact"/>
        </dgm:presLayoutVars>
      </dgm:prSet>
      <dgm:spPr/>
    </dgm:pt>
    <dgm:pt modelId="{D1FDC773-54C6-46B1-B8AA-21D69DEA2CA5}" type="pres">
      <dgm:prSet presAssocID="{3C28BB26-A443-482D-B321-C79F0C75BD20}" presName="node" presStyleLbl="node1" presStyleIdx="0" presStyleCnt="5" custScaleX="90747" custScaleY="5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3F5B2-8AB7-4A3B-B6AF-1D2E88235454}" type="pres">
      <dgm:prSet presAssocID="{9E5417DD-F818-4132-A546-CB528FCF2ECB}" presName="sibTrans" presStyleCnt="0"/>
      <dgm:spPr/>
    </dgm:pt>
    <dgm:pt modelId="{627C49AD-939F-4EB8-9EF8-EFFDEB088874}" type="pres">
      <dgm:prSet presAssocID="{665354E8-8558-49E8-93F4-79C76FA3F862}" presName="node" presStyleLbl="node1" presStyleIdx="1" presStyleCnt="5" custScaleY="50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2D28C-F2C1-4D16-ABA0-307F3E0C5874}" type="pres">
      <dgm:prSet presAssocID="{2600996B-C556-4CD7-8662-6A5EB92A3071}" presName="sibTrans" presStyleCnt="0"/>
      <dgm:spPr/>
    </dgm:pt>
    <dgm:pt modelId="{8CD9F3AF-974F-4D9E-A833-139A1662BF5B}" type="pres">
      <dgm:prSet presAssocID="{044C4EAA-A5AE-40A4-9ECF-025A27A55505}" presName="node" presStyleLbl="node1" presStyleIdx="2" presStyleCnt="5" custScaleY="48229">
        <dgm:presLayoutVars>
          <dgm:bulletEnabled val="1"/>
        </dgm:presLayoutVars>
      </dgm:prSet>
      <dgm:spPr/>
    </dgm:pt>
    <dgm:pt modelId="{C6EDCEBC-F507-49FD-9CFE-ECB1586E444E}" type="pres">
      <dgm:prSet presAssocID="{EB0660EA-4759-4D1D-8389-105EC7CC0D27}" presName="sibTrans" presStyleCnt="0"/>
      <dgm:spPr/>
    </dgm:pt>
    <dgm:pt modelId="{451CFCE8-A982-47FD-B8DF-0463725A6DE5}" type="pres">
      <dgm:prSet presAssocID="{82C9042C-6B9F-44A4-9428-AAC40EB8216C}" presName="node" presStyleLbl="node1" presStyleIdx="3" presStyleCnt="5" custScaleY="54849">
        <dgm:presLayoutVars>
          <dgm:bulletEnabled val="1"/>
        </dgm:presLayoutVars>
      </dgm:prSet>
      <dgm:spPr/>
    </dgm:pt>
    <dgm:pt modelId="{004CC3B3-9176-4CA4-B369-F414F5BF6EA9}" type="pres">
      <dgm:prSet presAssocID="{EC6EE1F5-99E6-4DDE-90B2-6498D0B9E515}" presName="sibTrans" presStyleCnt="0"/>
      <dgm:spPr/>
    </dgm:pt>
    <dgm:pt modelId="{40DA6D68-22DC-4DCD-B4D7-621532DE92A0}" type="pres">
      <dgm:prSet presAssocID="{4B6053D4-EED5-4084-9B08-22FC27AE370A}" presName="node" presStyleLbl="node1" presStyleIdx="4" presStyleCnt="5" custScaleY="4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204FA-E518-45A4-B9AB-498BD589EC73}" type="presOf" srcId="{665354E8-8558-49E8-93F4-79C76FA3F862}" destId="{627C49AD-939F-4EB8-9EF8-EFFDEB088874}" srcOrd="0" destOrd="0" presId="urn:microsoft.com/office/officeart/2005/8/layout/default"/>
    <dgm:cxn modelId="{4BF14C33-DDD1-4163-B230-9A2B21BB9219}" type="presOf" srcId="{82C9042C-6B9F-44A4-9428-AAC40EB8216C}" destId="{451CFCE8-A982-47FD-B8DF-0463725A6DE5}" srcOrd="0" destOrd="0" presId="urn:microsoft.com/office/officeart/2005/8/layout/default"/>
    <dgm:cxn modelId="{6066DA31-E0DD-4029-BAD9-2DA40A9D9337}" srcId="{1BA1CBD0-A570-47B0-A810-E25792A3901A}" destId="{4B6053D4-EED5-4084-9B08-22FC27AE370A}" srcOrd="4" destOrd="0" parTransId="{F46C2FB2-7C96-4732-A6B8-F7E4B07813F5}" sibTransId="{6773288D-BE47-467F-AC0A-E34918DDB926}"/>
    <dgm:cxn modelId="{21A7A249-7836-4984-A821-9E30DD70E407}" type="presOf" srcId="{044C4EAA-A5AE-40A4-9ECF-025A27A55505}" destId="{8CD9F3AF-974F-4D9E-A833-139A1662BF5B}" srcOrd="0" destOrd="0" presId="urn:microsoft.com/office/officeart/2005/8/layout/default"/>
    <dgm:cxn modelId="{C68A78E3-6E63-4517-81A7-2256CEC6191F}" srcId="{1BA1CBD0-A570-47B0-A810-E25792A3901A}" destId="{82C9042C-6B9F-44A4-9428-AAC40EB8216C}" srcOrd="3" destOrd="0" parTransId="{12C12CF4-1325-42A4-B4D4-9220CACF461D}" sibTransId="{EC6EE1F5-99E6-4DDE-90B2-6498D0B9E515}"/>
    <dgm:cxn modelId="{3A6A6826-890D-4165-A918-2C13F42C4049}" type="presOf" srcId="{3C28BB26-A443-482D-B321-C79F0C75BD20}" destId="{D1FDC773-54C6-46B1-B8AA-21D69DEA2CA5}" srcOrd="0" destOrd="0" presId="urn:microsoft.com/office/officeart/2005/8/layout/default"/>
    <dgm:cxn modelId="{15B4FD6D-307D-4BCB-8A47-3064541370DF}" srcId="{1BA1CBD0-A570-47B0-A810-E25792A3901A}" destId="{044C4EAA-A5AE-40A4-9ECF-025A27A55505}" srcOrd="2" destOrd="0" parTransId="{228EC5B7-83BD-4CB8-ABFA-EC3771AC2C72}" sibTransId="{EB0660EA-4759-4D1D-8389-105EC7CC0D27}"/>
    <dgm:cxn modelId="{A77D4C1E-072B-4B0A-928D-15C0C164850E}" srcId="{1BA1CBD0-A570-47B0-A810-E25792A3901A}" destId="{665354E8-8558-49E8-93F4-79C76FA3F862}" srcOrd="1" destOrd="0" parTransId="{2E8B3B67-6729-43F6-99C1-0FA3F020630E}" sibTransId="{2600996B-C556-4CD7-8662-6A5EB92A3071}"/>
    <dgm:cxn modelId="{85041AD0-57FF-4E2C-B6E7-DC7A5519BE94}" srcId="{1BA1CBD0-A570-47B0-A810-E25792A3901A}" destId="{3C28BB26-A443-482D-B321-C79F0C75BD20}" srcOrd="0" destOrd="0" parTransId="{E2CA7183-9820-45FC-AF96-996FD813D9ED}" sibTransId="{9E5417DD-F818-4132-A546-CB528FCF2ECB}"/>
    <dgm:cxn modelId="{2C44A4B5-0025-4EEB-A623-604103018F93}" type="presOf" srcId="{1BA1CBD0-A570-47B0-A810-E25792A3901A}" destId="{D9FFBC4A-6C36-4E2A-8FC0-3E90E135B364}" srcOrd="0" destOrd="0" presId="urn:microsoft.com/office/officeart/2005/8/layout/default"/>
    <dgm:cxn modelId="{660756D7-726E-4BAD-A545-CC75C30FB907}" type="presOf" srcId="{4B6053D4-EED5-4084-9B08-22FC27AE370A}" destId="{40DA6D68-22DC-4DCD-B4D7-621532DE92A0}" srcOrd="0" destOrd="0" presId="urn:microsoft.com/office/officeart/2005/8/layout/default"/>
    <dgm:cxn modelId="{04AD270F-68E7-4AA5-A89B-7B077115CB22}" type="presParOf" srcId="{D9FFBC4A-6C36-4E2A-8FC0-3E90E135B364}" destId="{D1FDC773-54C6-46B1-B8AA-21D69DEA2CA5}" srcOrd="0" destOrd="0" presId="urn:microsoft.com/office/officeart/2005/8/layout/default"/>
    <dgm:cxn modelId="{2F77087F-FA38-498D-B5C9-397FABB2C2D0}" type="presParOf" srcId="{D9FFBC4A-6C36-4E2A-8FC0-3E90E135B364}" destId="{24C3F5B2-8AB7-4A3B-B6AF-1D2E88235454}" srcOrd="1" destOrd="0" presId="urn:microsoft.com/office/officeart/2005/8/layout/default"/>
    <dgm:cxn modelId="{B9C03CAC-2DA6-4A1D-A5BE-50143F1B1C49}" type="presParOf" srcId="{D9FFBC4A-6C36-4E2A-8FC0-3E90E135B364}" destId="{627C49AD-939F-4EB8-9EF8-EFFDEB088874}" srcOrd="2" destOrd="0" presId="urn:microsoft.com/office/officeart/2005/8/layout/default"/>
    <dgm:cxn modelId="{25CC962D-9395-4E21-B029-CFFE6AEC1D15}" type="presParOf" srcId="{D9FFBC4A-6C36-4E2A-8FC0-3E90E135B364}" destId="{ABD2D28C-F2C1-4D16-ABA0-307F3E0C5874}" srcOrd="3" destOrd="0" presId="urn:microsoft.com/office/officeart/2005/8/layout/default"/>
    <dgm:cxn modelId="{4B890076-1B45-4412-B91B-B8D999A9F029}" type="presParOf" srcId="{D9FFBC4A-6C36-4E2A-8FC0-3E90E135B364}" destId="{8CD9F3AF-974F-4D9E-A833-139A1662BF5B}" srcOrd="4" destOrd="0" presId="urn:microsoft.com/office/officeart/2005/8/layout/default"/>
    <dgm:cxn modelId="{6A8EF5B2-241E-4BEF-B169-0ACD82A1E886}" type="presParOf" srcId="{D9FFBC4A-6C36-4E2A-8FC0-3E90E135B364}" destId="{C6EDCEBC-F507-49FD-9CFE-ECB1586E444E}" srcOrd="5" destOrd="0" presId="urn:microsoft.com/office/officeart/2005/8/layout/default"/>
    <dgm:cxn modelId="{C0A8BD7C-211F-4243-9E6C-AC54BA32BBEB}" type="presParOf" srcId="{D9FFBC4A-6C36-4E2A-8FC0-3E90E135B364}" destId="{451CFCE8-A982-47FD-B8DF-0463725A6DE5}" srcOrd="6" destOrd="0" presId="urn:microsoft.com/office/officeart/2005/8/layout/default"/>
    <dgm:cxn modelId="{D6533B31-9073-4AD3-A632-62B17EE0BEF6}" type="presParOf" srcId="{D9FFBC4A-6C36-4E2A-8FC0-3E90E135B364}" destId="{004CC3B3-9176-4CA4-B369-F414F5BF6EA9}" srcOrd="7" destOrd="0" presId="urn:microsoft.com/office/officeart/2005/8/layout/default"/>
    <dgm:cxn modelId="{3ABF49E6-450E-461D-9650-3059B99376F7}" type="presParOf" srcId="{D9FFBC4A-6C36-4E2A-8FC0-3E90E135B364}" destId="{40DA6D68-22DC-4DCD-B4D7-621532DE92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311E1-E099-4A10-8F28-54A632EEFD92}">
      <dsp:nvSpPr>
        <dsp:cNvPr id="0" name=""/>
        <dsp:cNvSpPr/>
      </dsp:nvSpPr>
      <dsp:spPr>
        <a:xfrm>
          <a:off x="3773307" y="1391873"/>
          <a:ext cx="2054173" cy="153037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Lack nesses</a:t>
          </a:r>
          <a:endParaRPr lang="en-US" sz="1600" b="1" kern="1200" dirty="0"/>
        </a:p>
      </dsp:txBody>
      <dsp:txXfrm>
        <a:off x="4090230" y="1627983"/>
        <a:ext cx="1420327" cy="1058150"/>
      </dsp:txXfrm>
    </dsp:sp>
    <dsp:sp modelId="{1BB4FBEA-A417-4C5F-8ACE-1F26DC576F02}">
      <dsp:nvSpPr>
        <dsp:cNvPr id="0" name=""/>
        <dsp:cNvSpPr/>
      </dsp:nvSpPr>
      <dsp:spPr>
        <a:xfrm>
          <a:off x="5023644" y="659694"/>
          <a:ext cx="667488" cy="5751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A79B-178D-4432-82F7-D154714EE63D}">
      <dsp:nvSpPr>
        <dsp:cNvPr id="0" name=""/>
        <dsp:cNvSpPr/>
      </dsp:nvSpPr>
      <dsp:spPr>
        <a:xfrm>
          <a:off x="5439216" y="809523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Documentation and additional Documents </a:t>
          </a:r>
          <a:endParaRPr lang="en-US" sz="1200" kern="1200" dirty="0"/>
        </a:p>
      </dsp:txBody>
      <dsp:txXfrm>
        <a:off x="5679477" y="1017377"/>
        <a:ext cx="969268" cy="838531"/>
      </dsp:txXfrm>
    </dsp:sp>
    <dsp:sp modelId="{0600A3BB-FCDE-43D4-8770-C2DC003F07E9}">
      <dsp:nvSpPr>
        <dsp:cNvPr id="0" name=""/>
        <dsp:cNvSpPr/>
      </dsp:nvSpPr>
      <dsp:spPr>
        <a:xfrm flipH="1">
          <a:off x="6107446" y="1976856"/>
          <a:ext cx="57904" cy="911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563D4-DD0D-4C4C-980D-9F5134F6FA7E}">
      <dsp:nvSpPr>
        <dsp:cNvPr id="0" name=""/>
        <dsp:cNvSpPr/>
      </dsp:nvSpPr>
      <dsp:spPr>
        <a:xfrm>
          <a:off x="4075711" y="119337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Filling Application</a:t>
          </a:r>
          <a:endParaRPr lang="en-US" sz="1200" kern="1200" dirty="0"/>
        </a:p>
      </dsp:txBody>
      <dsp:txXfrm>
        <a:off x="4315972" y="327191"/>
        <a:ext cx="969268" cy="838531"/>
      </dsp:txXfrm>
    </dsp:sp>
    <dsp:sp modelId="{388BEEDB-A1D4-46B3-BE6C-D7235AD3947D}">
      <dsp:nvSpPr>
        <dsp:cNvPr id="0" name=""/>
        <dsp:cNvSpPr/>
      </dsp:nvSpPr>
      <dsp:spPr>
        <a:xfrm>
          <a:off x="5261504" y="2948562"/>
          <a:ext cx="667488" cy="5751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746FD-06B5-4C1E-9A26-E9478BE47A25}">
      <dsp:nvSpPr>
        <dsp:cNvPr id="0" name=""/>
        <dsp:cNvSpPr/>
      </dsp:nvSpPr>
      <dsp:spPr>
        <a:xfrm>
          <a:off x="5408417" y="2288004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Capturing Photograph</a:t>
          </a:r>
          <a:endParaRPr lang="en-US" sz="1200" kern="1200" dirty="0"/>
        </a:p>
      </dsp:txBody>
      <dsp:txXfrm>
        <a:off x="5648678" y="2495858"/>
        <a:ext cx="969268" cy="838531"/>
      </dsp:txXfrm>
    </dsp:sp>
    <dsp:sp modelId="{52EF8311-0A1F-48BF-A0F5-473B26BE7F13}">
      <dsp:nvSpPr>
        <dsp:cNvPr id="0" name=""/>
        <dsp:cNvSpPr/>
      </dsp:nvSpPr>
      <dsp:spPr>
        <a:xfrm>
          <a:off x="3919120" y="3074546"/>
          <a:ext cx="667488" cy="5751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F37D0-9AAB-4A05-84A3-69F648E9F816}">
      <dsp:nvSpPr>
        <dsp:cNvPr id="0" name=""/>
        <dsp:cNvSpPr/>
      </dsp:nvSpPr>
      <dsp:spPr>
        <a:xfrm>
          <a:off x="4078791" y="3060308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Capturing NOC</a:t>
          </a:r>
          <a:endParaRPr lang="en-US" sz="1200" kern="1200" dirty="0"/>
        </a:p>
      </dsp:txBody>
      <dsp:txXfrm>
        <a:off x="4319052" y="3268162"/>
        <a:ext cx="969268" cy="838531"/>
      </dsp:txXfrm>
    </dsp:sp>
    <dsp:sp modelId="{9C4EDC73-BFAA-4ED8-B38C-FAA2FCBAF775}">
      <dsp:nvSpPr>
        <dsp:cNvPr id="0" name=""/>
        <dsp:cNvSpPr/>
      </dsp:nvSpPr>
      <dsp:spPr>
        <a:xfrm>
          <a:off x="3127353" y="1999792"/>
          <a:ext cx="667488" cy="57512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E79CA-CB1B-4B68-A2B5-482CE11ECF5C}">
      <dsp:nvSpPr>
        <dsp:cNvPr id="0" name=""/>
        <dsp:cNvSpPr/>
      </dsp:nvSpPr>
      <dsp:spPr>
        <a:xfrm>
          <a:off x="2742992" y="2288867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Scanning Documents </a:t>
          </a:r>
          <a:endParaRPr lang="en-US" sz="1200" kern="1200" dirty="0"/>
        </a:p>
      </dsp:txBody>
      <dsp:txXfrm>
        <a:off x="2983253" y="2496721"/>
        <a:ext cx="969268" cy="838531"/>
      </dsp:txXfrm>
    </dsp:sp>
    <dsp:sp modelId="{677E910B-1780-4DDA-8BAC-40155310E5B4}">
      <dsp:nvSpPr>
        <dsp:cNvPr id="0" name=""/>
        <dsp:cNvSpPr/>
      </dsp:nvSpPr>
      <dsp:spPr>
        <a:xfrm>
          <a:off x="2742992" y="769715"/>
          <a:ext cx="1449790" cy="12542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 acceptable Applications</a:t>
          </a:r>
          <a:endParaRPr lang="en-US" sz="1200" kern="1200" dirty="0"/>
        </a:p>
      </dsp:txBody>
      <dsp:txXfrm>
        <a:off x="2983253" y="977569"/>
        <a:ext cx="969268" cy="838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DC773-54C6-46B1-B8AA-21D69DEA2CA5}">
      <dsp:nvSpPr>
        <dsp:cNvPr id="0" name=""/>
        <dsp:cNvSpPr/>
      </dsp:nvSpPr>
      <dsp:spPr>
        <a:xfrm>
          <a:off x="1031417" y="978"/>
          <a:ext cx="3407692" cy="1240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Filling Application</a:t>
          </a:r>
          <a:endParaRPr lang="en-US" sz="2800" kern="1200" dirty="0"/>
        </a:p>
      </dsp:txBody>
      <dsp:txXfrm>
        <a:off x="1031417" y="978"/>
        <a:ext cx="3407692" cy="1240869"/>
      </dsp:txXfrm>
    </dsp:sp>
    <dsp:sp modelId="{627C49AD-939F-4EB8-9EF8-EFFDEB088874}">
      <dsp:nvSpPr>
        <dsp:cNvPr id="0" name=""/>
        <dsp:cNvSpPr/>
      </dsp:nvSpPr>
      <dsp:spPr>
        <a:xfrm>
          <a:off x="4814625" y="56517"/>
          <a:ext cx="3755156" cy="1129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Documentation </a:t>
          </a:r>
          <a:endParaRPr lang="en-US" sz="2800" kern="1200" dirty="0"/>
        </a:p>
      </dsp:txBody>
      <dsp:txXfrm>
        <a:off x="4814625" y="56517"/>
        <a:ext cx="3755156" cy="1129791"/>
      </dsp:txXfrm>
    </dsp:sp>
    <dsp:sp modelId="{8CD9F3AF-974F-4D9E-A833-139A1662BF5B}">
      <dsp:nvSpPr>
        <dsp:cNvPr id="0" name=""/>
        <dsp:cNvSpPr/>
      </dsp:nvSpPr>
      <dsp:spPr>
        <a:xfrm>
          <a:off x="857685" y="1691940"/>
          <a:ext cx="3755156" cy="108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Capturing Photo</a:t>
          </a:r>
          <a:endParaRPr lang="en-US" sz="2800" kern="1200" dirty="0"/>
        </a:p>
      </dsp:txBody>
      <dsp:txXfrm>
        <a:off x="857685" y="1691940"/>
        <a:ext cx="3755156" cy="1086644"/>
      </dsp:txXfrm>
    </dsp:sp>
    <dsp:sp modelId="{451CFCE8-A982-47FD-B8DF-0463725A6DE5}">
      <dsp:nvSpPr>
        <dsp:cNvPr id="0" name=""/>
        <dsp:cNvSpPr/>
      </dsp:nvSpPr>
      <dsp:spPr>
        <a:xfrm>
          <a:off x="4988357" y="1617363"/>
          <a:ext cx="3755156" cy="123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Capturing NOC</a:t>
          </a:r>
          <a:endParaRPr lang="en-US" sz="2800" kern="1200" dirty="0"/>
        </a:p>
      </dsp:txBody>
      <dsp:txXfrm>
        <a:off x="4988357" y="1617363"/>
        <a:ext cx="3755156" cy="1235799"/>
      </dsp:txXfrm>
    </dsp:sp>
    <dsp:sp modelId="{40DA6D68-22DC-4DCD-B4D7-621532DE92A0}">
      <dsp:nvSpPr>
        <dsp:cNvPr id="0" name=""/>
        <dsp:cNvSpPr/>
      </dsp:nvSpPr>
      <dsp:spPr>
        <a:xfrm>
          <a:off x="2923021" y="3228678"/>
          <a:ext cx="3755156" cy="968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Scanning of documents</a:t>
          </a:r>
          <a:endParaRPr lang="en-US" sz="2800" kern="1200" dirty="0"/>
        </a:p>
      </dsp:txBody>
      <dsp:txXfrm>
        <a:off x="2923021" y="3228678"/>
        <a:ext cx="3755156" cy="96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3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51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5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9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4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1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8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2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8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17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5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7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4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4C8C32-EAC7-4358-9A30-BC9044D88A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67E4D7-7F38-402B-9988-B8A4CEA1B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2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276" y="2565647"/>
            <a:ext cx="5859262" cy="19086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POPSK training of CSEs of </a:t>
            </a:r>
            <a:r>
              <a:rPr lang="en-US" sz="3200" b="1" dirty="0" err="1" smtClean="0"/>
              <a:t>DoP</a:t>
            </a:r>
            <a:r>
              <a:rPr lang="en-US" sz="3200" b="1" dirty="0" smtClean="0"/>
              <a:t> staffs scheduled on 21.02.2026 at PSK, </a:t>
            </a:r>
            <a:r>
              <a:rPr lang="en-US" sz="3200" b="1" dirty="0" err="1" smtClean="0"/>
              <a:t>Rasulgarh</a:t>
            </a:r>
            <a:r>
              <a:rPr lang="en-US" sz="3200" b="1" dirty="0" smtClean="0"/>
              <a:t>       RPO, Bhubaneswar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5" y="2565647"/>
            <a:ext cx="1331651" cy="1908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8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315"/>
            <a:ext cx="9601196" cy="328473"/>
          </a:xfrm>
        </p:spPr>
        <p:txBody>
          <a:bodyPr>
            <a:noAutofit/>
          </a:bodyPr>
          <a:lstStyle/>
          <a:p>
            <a:r>
              <a:rPr lang="en-US" sz="3200" dirty="0" smtClean="0"/>
              <a:t>1.Rectification in filling applications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30977"/>
              </p:ext>
            </p:extLst>
          </p:nvPr>
        </p:nvGraphicFramePr>
        <p:xfrm>
          <a:off x="807868" y="958787"/>
          <a:ext cx="10591060" cy="522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408">
                  <a:extLst>
                    <a:ext uri="{9D8B030D-6E8A-4147-A177-3AD203B41FA5}">
                      <a16:colId xmlns:a16="http://schemas.microsoft.com/office/drawing/2014/main" val="2373665670"/>
                    </a:ext>
                  </a:extLst>
                </a:gridCol>
                <a:gridCol w="6296652">
                  <a:extLst>
                    <a:ext uri="{9D8B030D-6E8A-4147-A177-3AD203B41FA5}">
                      <a16:colId xmlns:a16="http://schemas.microsoft.com/office/drawing/2014/main" val="4229262010"/>
                    </a:ext>
                  </a:extLst>
                </a:gridCol>
              </a:tblGrid>
              <a:tr h="3819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acceptable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Filling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39724"/>
                  </a:ext>
                </a:extLst>
              </a:tr>
              <a:tr h="33647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Name and surname in inappropriate column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Name and surname in appropriate column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31838"/>
                  </a:ext>
                </a:extLst>
              </a:tr>
              <a:tr h="33647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Any salutation and late with</a:t>
                      </a:r>
                      <a:r>
                        <a:rPr lang="en-US" sz="1300" baseline="0" dirty="0" smtClean="0"/>
                        <a:t> name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Remove </a:t>
                      </a:r>
                      <a:r>
                        <a:rPr lang="en-US" sz="1300" dirty="0" smtClean="0"/>
                        <a:t>salutation</a:t>
                      </a:r>
                      <a:r>
                        <a:rPr lang="en-US" sz="1300" dirty="0" smtClean="0"/>
                        <a:t> and late from name with declaration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6375"/>
                  </a:ext>
                </a:extLst>
              </a:tr>
              <a:tr h="33647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Application</a:t>
                      </a:r>
                      <a:r>
                        <a:rPr lang="en-US" sz="1300" baseline="0" dirty="0" smtClean="0"/>
                        <a:t> with legal guardian name and C/o in address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Remove legal guardian name and C/o from address with declaration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4296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Significant changes in applicant’s particular without taking declaration/clarification/ documents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Minor changes in applicant’s particular with taking declaration/clarification/ documents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30519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Filling Official/Diplomatic Passport details rather than Ordinary passport details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Remove Official/Diplomatic</a:t>
                      </a:r>
                      <a:r>
                        <a:rPr lang="en-US" sz="1300" baseline="0" dirty="0" smtClean="0"/>
                        <a:t> Passport details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24003"/>
                  </a:ext>
                </a:extLst>
              </a:tr>
              <a:tr h="34065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Variation of applicant’s details as per submitted document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Check</a:t>
                      </a:r>
                      <a:r>
                        <a:rPr lang="en-US" sz="1300" baseline="0" dirty="0" smtClean="0"/>
                        <a:t> and take the documents as per the details filled in applications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97313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Variation of DOB and POB as per Birth Certificate in fresh category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Fill</a:t>
                      </a:r>
                      <a:r>
                        <a:rPr lang="en-US" sz="1300" baseline="0" dirty="0" smtClean="0"/>
                        <a:t> proper DOB and POB as per BC in minor case in fresh category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01027"/>
                  </a:ext>
                </a:extLst>
              </a:tr>
              <a:tr h="37572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Missing of Parents Passport details in Minor application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Add </a:t>
                      </a:r>
                      <a:r>
                        <a:rPr lang="en-US" sz="1300" dirty="0" smtClean="0"/>
                        <a:t>Parents Passport/file details with</a:t>
                      </a:r>
                      <a:r>
                        <a:rPr lang="en-US" sz="1300" baseline="0" dirty="0" smtClean="0"/>
                        <a:t> parents document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36"/>
                  </a:ext>
                </a:extLst>
              </a:tr>
              <a:tr h="37572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Name with initial if one document contains expandable form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If all documents contains</a:t>
                      </a:r>
                      <a:r>
                        <a:rPr lang="en-US" sz="1300" baseline="0" dirty="0" smtClean="0"/>
                        <a:t> initial then process in initial otherwise process with expandable form.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37207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Mother’s name is missing in application form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Add</a:t>
                      </a:r>
                      <a:r>
                        <a:rPr lang="en-US" sz="1300" baseline="0" dirty="0" smtClean="0"/>
                        <a:t> mother’s name with declaration/clarification.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10786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Variation of POB in application compare to the Old Passport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Take</a:t>
                      </a:r>
                      <a:r>
                        <a:rPr lang="en-US" sz="1300" baseline="0" dirty="0" smtClean="0"/>
                        <a:t> POB as per old Passport with </a:t>
                      </a:r>
                      <a:r>
                        <a:rPr lang="en-US" sz="1300" baseline="0" dirty="0" smtClean="0"/>
                        <a:t>declaration/clarification.</a:t>
                      </a:r>
                      <a:endParaRPr lang="en-US" sz="13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67977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Prefile</a:t>
                      </a:r>
                      <a:r>
                        <a:rPr lang="en-US" sz="1300" dirty="0" smtClean="0"/>
                        <a:t> details is not mention in applications, if any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Add </a:t>
                      </a:r>
                      <a:r>
                        <a:rPr lang="en-US" sz="1300" dirty="0" err="1" smtClean="0"/>
                        <a:t>prefile</a:t>
                      </a:r>
                      <a:r>
                        <a:rPr lang="en-US" sz="1300" dirty="0" smtClean="0"/>
                        <a:t> details</a:t>
                      </a:r>
                      <a:r>
                        <a:rPr lang="en-US" sz="1300" baseline="0" dirty="0" smtClean="0"/>
                        <a:t> and confirm whether closed or still active. 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8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315"/>
            <a:ext cx="9601196" cy="328473"/>
          </a:xfrm>
        </p:spPr>
        <p:txBody>
          <a:bodyPr>
            <a:no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.Rectification in Documentation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97880"/>
              </p:ext>
            </p:extLst>
          </p:nvPr>
        </p:nvGraphicFramePr>
        <p:xfrm>
          <a:off x="763480" y="958790"/>
          <a:ext cx="10635448" cy="526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406">
                  <a:extLst>
                    <a:ext uri="{9D8B030D-6E8A-4147-A177-3AD203B41FA5}">
                      <a16:colId xmlns:a16="http://schemas.microsoft.com/office/drawing/2014/main" val="2373665670"/>
                    </a:ext>
                  </a:extLst>
                </a:gridCol>
                <a:gridCol w="6323042">
                  <a:extLst>
                    <a:ext uri="{9D8B030D-6E8A-4147-A177-3AD203B41FA5}">
                      <a16:colId xmlns:a16="http://schemas.microsoft.com/office/drawing/2014/main" val="4229262010"/>
                    </a:ext>
                  </a:extLst>
                </a:gridCol>
              </a:tblGrid>
              <a:tr h="360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acceptable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Filling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39724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 attestation documents and clear copy of documents are missing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Take clear copy of documents with self attestation after verifying</a:t>
                      </a:r>
                      <a:r>
                        <a:rPr lang="en-US" sz="1200" baseline="0" dirty="0" smtClean="0"/>
                        <a:t> original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31838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Documents are missing in mandatory folder.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Mandatory documents need to</a:t>
                      </a:r>
                      <a:r>
                        <a:rPr lang="en-US" sz="1200" baseline="0" dirty="0" smtClean="0"/>
                        <a:t> submit.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6375"/>
                  </a:ext>
                </a:extLst>
              </a:tr>
              <a:tr h="4206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Taking Voter ID as DOB proof. E-voter id/old voter id and address</a:t>
                      </a:r>
                      <a:r>
                        <a:rPr lang="en-US" sz="1100" baseline="0" dirty="0" smtClean="0"/>
                        <a:t> proof </a:t>
                      </a:r>
                      <a:r>
                        <a:rPr lang="en-US" sz="1100" dirty="0" smtClean="0"/>
                        <a:t>without </a:t>
                      </a:r>
                      <a:r>
                        <a:rPr lang="en-US" sz="1100" dirty="0" err="1" smtClean="0"/>
                        <a:t>Pincode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Accept</a:t>
                      </a:r>
                      <a:r>
                        <a:rPr lang="en-US" sz="1200" baseline="0" dirty="0" smtClean="0"/>
                        <a:t> only original voter id and address proof with valid </a:t>
                      </a:r>
                      <a:r>
                        <a:rPr lang="en-US" sz="1200" baseline="0" dirty="0" err="1" smtClean="0"/>
                        <a:t>Pincode</a:t>
                      </a:r>
                      <a:r>
                        <a:rPr lang="en-US" sz="1200" baseline="0" dirty="0" smtClean="0"/>
                        <a:t>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4296"/>
                  </a:ext>
                </a:extLst>
              </a:tr>
              <a:tr h="661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IC/NOC/PIL with stamp and signature of issuing authority is missing . Moreover, IC is not submitted in Letter Pad of the concerned Department</a:t>
                      </a:r>
                      <a:r>
                        <a:rPr lang="en-US" sz="1400" dirty="0" smtClean="0"/>
                        <a:t>.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Issuing authority stamp</a:t>
                      </a:r>
                      <a:r>
                        <a:rPr lang="en-US" sz="1200" baseline="0" dirty="0" smtClean="0"/>
                        <a:t> and signature is mandatory in IC/NOC/PIL with mentioning reference number and valid date. IC must be on Letter Pad from the concerned Dept.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30519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Taking short e-</a:t>
                      </a:r>
                      <a:r>
                        <a:rPr lang="en-US" sz="1200" dirty="0" err="1" smtClean="0"/>
                        <a:t>aadhar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aadhar</a:t>
                      </a:r>
                      <a:r>
                        <a:rPr lang="en-US" sz="1200" dirty="0" smtClean="0"/>
                        <a:t> with present appearance is missing/ e-</a:t>
                      </a:r>
                      <a:r>
                        <a:rPr lang="en-US" sz="1200" dirty="0" err="1" smtClean="0"/>
                        <a:t>aadhar</a:t>
                      </a:r>
                      <a:r>
                        <a:rPr lang="en-US" sz="1200" dirty="0" smtClean="0"/>
                        <a:t> without verification mark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Only take original long  </a:t>
                      </a:r>
                      <a:r>
                        <a:rPr lang="en-US" sz="1200" dirty="0" err="1" smtClean="0"/>
                        <a:t>aadhar</a:t>
                      </a:r>
                      <a:r>
                        <a:rPr lang="en-US" sz="1200" dirty="0" smtClean="0"/>
                        <a:t>, PVC </a:t>
                      </a:r>
                      <a:r>
                        <a:rPr lang="en-US" sz="1200" dirty="0" err="1" smtClean="0"/>
                        <a:t>aadhar</a:t>
                      </a:r>
                      <a:r>
                        <a:rPr lang="en-US" sz="1200" dirty="0" smtClean="0"/>
                        <a:t> card</a:t>
                      </a:r>
                      <a:r>
                        <a:rPr lang="en-US" sz="1200" baseline="0" dirty="0" smtClean="0"/>
                        <a:t> and verified e-</a:t>
                      </a:r>
                      <a:r>
                        <a:rPr lang="en-US" sz="1200" baseline="0" dirty="0" err="1" smtClean="0"/>
                        <a:t>aadhar</a:t>
                      </a:r>
                      <a:r>
                        <a:rPr lang="en-US" sz="1200" baseline="0" dirty="0" smtClean="0"/>
                        <a:t> with present appearance</a:t>
                      </a:r>
                      <a:r>
                        <a:rPr lang="en-US" sz="1300" baseline="0" dirty="0" smtClean="0"/>
                        <a:t>. 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24003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 change documents are not in proper format. No paper name and date in Paper </a:t>
                      </a:r>
                      <a:r>
                        <a:rPr lang="en-US" sz="1200" dirty="0" err="1" smtClean="0"/>
                        <a:t>avdt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Take name</a:t>
                      </a:r>
                      <a:r>
                        <a:rPr lang="en-US" sz="1200" baseline="0" dirty="0" smtClean="0"/>
                        <a:t> change doc. in appropriate format and paper name and publication date must be on the news paper cutting.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97313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Submitting Annexures remain unfilled.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Take annexures with filled all column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01027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Bank passbook without recent transaction and BM signature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Take Bank Passbook</a:t>
                      </a:r>
                      <a:r>
                        <a:rPr lang="en-US" sz="1200" baseline="0" dirty="0" smtClean="0"/>
                        <a:t> with BM signature and recent transaction.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36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Citizenship certificate is missing in MVP, MV region applicants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Take </a:t>
                      </a:r>
                      <a:r>
                        <a:rPr lang="en-US" sz="1200" dirty="0" smtClean="0"/>
                        <a:t>Citizenship certificate in MVP, MV address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37207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Accepting Provisional certificate  as ECNR proof in place of Original Degree certificate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Take 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, 12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or Degree certificate for ECNR proof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10786"/>
                  </a:ext>
                </a:extLst>
              </a:tr>
              <a:tr h="4807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Accepting minor applicants proof as address proof in place of Parents proofs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Take parents address</a:t>
                      </a:r>
                      <a:r>
                        <a:rPr lang="en-US" sz="1300" baseline="0" dirty="0" smtClean="0"/>
                        <a:t> proof in minor case only. Take applicants address proof in minor, if the minor attends 15 of age or above and taking 10 years of validity.</a:t>
                      </a:r>
                      <a:endParaRPr lang="en-US" sz="13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67977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Passport copy, Visa arrival, departure, immigration  stamps are missing with Annexure-C.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Take father’s Passport copy, Visa arrival, departure, immigration  stamps with Annexure-C.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8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315"/>
            <a:ext cx="9601196" cy="328473"/>
          </a:xfrm>
        </p:spPr>
        <p:txBody>
          <a:bodyPr>
            <a:no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.Rectification in Documentation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53889"/>
              </p:ext>
            </p:extLst>
          </p:nvPr>
        </p:nvGraphicFramePr>
        <p:xfrm>
          <a:off x="763480" y="958790"/>
          <a:ext cx="10635448" cy="494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406">
                  <a:extLst>
                    <a:ext uri="{9D8B030D-6E8A-4147-A177-3AD203B41FA5}">
                      <a16:colId xmlns:a16="http://schemas.microsoft.com/office/drawing/2014/main" val="2373665670"/>
                    </a:ext>
                  </a:extLst>
                </a:gridCol>
                <a:gridCol w="6323042">
                  <a:extLst>
                    <a:ext uri="{9D8B030D-6E8A-4147-A177-3AD203B41FA5}">
                      <a16:colId xmlns:a16="http://schemas.microsoft.com/office/drawing/2014/main" val="4229262010"/>
                    </a:ext>
                  </a:extLst>
                </a:gridCol>
              </a:tblGrid>
              <a:tr h="360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acceptable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Filling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39724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Parents signature(as per Passport)  is missing in minor applicants document while accepting Annexure-D.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Match Parents signature(as per Passport) in minor applicants document while accepting Annexure-D</a:t>
                      </a:r>
                      <a:r>
                        <a:rPr lang="en-US" sz="1400" dirty="0" smtClean="0"/>
                        <a:t>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31838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Twins declaration is missing in twins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Take twins</a:t>
                      </a:r>
                      <a:r>
                        <a:rPr lang="en-US" sz="1300" baseline="0" dirty="0" smtClean="0"/>
                        <a:t> declarations with their file/passport no., if any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6375"/>
                  </a:ext>
                </a:extLst>
              </a:tr>
              <a:tr h="42066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4296"/>
                  </a:ext>
                </a:extLst>
              </a:tr>
              <a:tr h="661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30519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24003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97313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01027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36"/>
                  </a:ext>
                </a:extLst>
              </a:tr>
              <a:tr h="2854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37207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10786"/>
                  </a:ext>
                </a:extLst>
              </a:tr>
              <a:tr h="4807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6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5826"/>
            <a:ext cx="9601196" cy="39949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3.Admissible Photograph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0629"/>
            <a:ext cx="9601196" cy="4615239"/>
          </a:xfrm>
        </p:spPr>
        <p:txBody>
          <a:bodyPr/>
          <a:lstStyle/>
          <a:p>
            <a:r>
              <a:rPr lang="en-US" dirty="0" smtClean="0"/>
              <a:t>Capture </a:t>
            </a:r>
            <a:r>
              <a:rPr lang="en-US" dirty="0"/>
              <a:t>photograph </a:t>
            </a:r>
            <a:r>
              <a:rPr lang="en-US" dirty="0" smtClean="0"/>
              <a:t>without </a:t>
            </a:r>
            <a:r>
              <a:rPr lang="en-US" dirty="0"/>
              <a:t>Spectacles, </a:t>
            </a:r>
            <a:r>
              <a:rPr lang="en-US" dirty="0" smtClean="0"/>
              <a:t>Cap and </a:t>
            </a:r>
            <a:r>
              <a:rPr lang="en-US" dirty="0" err="1" smtClean="0"/>
              <a:t>Tilak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Photograph with Hijab acceptable, if only with visible both ears. </a:t>
            </a:r>
            <a:endParaRPr lang="en-US" dirty="0"/>
          </a:p>
          <a:p>
            <a:r>
              <a:rPr lang="en-US" dirty="0" smtClean="0"/>
              <a:t>Capture </a:t>
            </a:r>
            <a:r>
              <a:rPr lang="en-US" dirty="0"/>
              <a:t>photograph </a:t>
            </a:r>
            <a:r>
              <a:rPr lang="en-US" dirty="0" smtClean="0"/>
              <a:t>without any background objects.</a:t>
            </a:r>
          </a:p>
          <a:p>
            <a:r>
              <a:rPr lang="en-US" dirty="0" smtClean="0"/>
              <a:t>Minor </a:t>
            </a:r>
            <a:r>
              <a:rPr lang="en-US" dirty="0"/>
              <a:t>applicant’s photograph with </a:t>
            </a:r>
            <a:r>
              <a:rPr lang="en-US" dirty="0" smtClean="0"/>
              <a:t>white back-ground only.</a:t>
            </a:r>
          </a:p>
          <a:p>
            <a:r>
              <a:rPr lang="en-US" dirty="0" smtClean="0"/>
              <a:t>Capture photograph with vertically straight. Don’t capture bend head, one sided face or eye looks one sided. </a:t>
            </a:r>
            <a:r>
              <a:rPr lang="en-US" dirty="0"/>
              <a:t> </a:t>
            </a:r>
          </a:p>
          <a:p>
            <a:r>
              <a:rPr lang="en-US" dirty="0" smtClean="0"/>
              <a:t>Example  </a:t>
            </a:r>
            <a:r>
              <a:rPr lang="en-US" dirty="0"/>
              <a:t>I</a:t>
            </a:r>
            <a:r>
              <a:rPr lang="en-US" dirty="0" smtClean="0"/>
              <a:t>mage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1" y="4214483"/>
            <a:ext cx="1526912" cy="1661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96" y="4241290"/>
            <a:ext cx="1491449" cy="16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5826"/>
            <a:ext cx="9601196" cy="39949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4</a:t>
            </a:r>
            <a:r>
              <a:rPr lang="en-US" b="1" u="sng" dirty="0" smtClean="0"/>
              <a:t>.Rectification in capturing NOC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0629"/>
            <a:ext cx="9601196" cy="4615239"/>
          </a:xfrm>
        </p:spPr>
        <p:txBody>
          <a:bodyPr/>
          <a:lstStyle/>
          <a:p>
            <a:r>
              <a:rPr lang="en-US" dirty="0" smtClean="0"/>
              <a:t>Capture Annexure-A/IC, if only select and scan in IC folder. </a:t>
            </a:r>
          </a:p>
          <a:p>
            <a:r>
              <a:rPr lang="en-US" dirty="0"/>
              <a:t>Capture </a:t>
            </a:r>
            <a:r>
              <a:rPr lang="en-US" dirty="0" smtClean="0"/>
              <a:t>Annexure-G/NOC, </a:t>
            </a:r>
            <a:r>
              <a:rPr lang="en-US" dirty="0"/>
              <a:t>if only select and scan in </a:t>
            </a:r>
            <a:r>
              <a:rPr lang="en-US" dirty="0" smtClean="0"/>
              <a:t>NOC </a:t>
            </a:r>
            <a:r>
              <a:rPr lang="en-US" dirty="0"/>
              <a:t>folder. </a:t>
            </a:r>
          </a:p>
          <a:p>
            <a:r>
              <a:rPr lang="en-US" dirty="0"/>
              <a:t>Capture </a:t>
            </a:r>
            <a:r>
              <a:rPr lang="en-US" dirty="0" smtClean="0"/>
              <a:t>Annexure-H/PIL, </a:t>
            </a:r>
            <a:r>
              <a:rPr lang="en-US" dirty="0"/>
              <a:t>if only select and scan in </a:t>
            </a:r>
            <a:r>
              <a:rPr lang="en-US" dirty="0" smtClean="0"/>
              <a:t>PIL </a:t>
            </a:r>
            <a:r>
              <a:rPr lang="en-US" dirty="0"/>
              <a:t>folder. </a:t>
            </a:r>
          </a:p>
          <a:p>
            <a:r>
              <a:rPr lang="en-US" dirty="0" smtClean="0"/>
              <a:t>Forward application after capturing NOC of government servant.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5826"/>
            <a:ext cx="9601196" cy="39949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5</a:t>
            </a:r>
            <a:r>
              <a:rPr lang="en-US" b="1" u="sng" dirty="0" smtClean="0"/>
              <a:t>.Rectification in scanning documents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0629"/>
            <a:ext cx="9601196" cy="4615239"/>
          </a:xfrm>
        </p:spPr>
        <p:txBody>
          <a:bodyPr/>
          <a:lstStyle/>
          <a:p>
            <a:r>
              <a:rPr lang="en-US" dirty="0" smtClean="0"/>
              <a:t>Scan only clear, legible documents with applicants attestation. </a:t>
            </a:r>
          </a:p>
          <a:p>
            <a:r>
              <a:rPr lang="en-US" dirty="0" smtClean="0"/>
              <a:t>Scan full CBSC certificate. </a:t>
            </a:r>
          </a:p>
          <a:p>
            <a:r>
              <a:rPr lang="en-US" dirty="0" smtClean="0"/>
              <a:t>Scan paper advt. with paper name and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5826"/>
            <a:ext cx="9601196" cy="23081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Annexure-D and F 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120805"/>
            <a:ext cx="4936721" cy="50469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4" y="1091953"/>
            <a:ext cx="4722920" cy="51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4704"/>
            <a:ext cx="9601196" cy="514904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Annexure- C , Valid </a:t>
            </a:r>
            <a:r>
              <a:rPr lang="en-US" sz="3200" b="1" u="sng" dirty="0"/>
              <a:t>V</a:t>
            </a:r>
            <a:r>
              <a:rPr lang="en-US" sz="3200" b="1" u="sng" dirty="0" smtClean="0"/>
              <a:t>isa and Immigration stamp</a:t>
            </a:r>
            <a:endParaRPr lang="en-US" sz="32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1" y="1189608"/>
            <a:ext cx="3315286" cy="468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88" y="1189608"/>
            <a:ext cx="3476608" cy="4776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77" y="1189607"/>
            <a:ext cx="3601422" cy="2059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77" y="3316293"/>
            <a:ext cx="3601422" cy="26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458"/>
            <a:ext cx="9601196" cy="62143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Annexure A(IC) &amp; Ann-G(NOC)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1300259"/>
            <a:ext cx="5465251" cy="4967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86" y="1313895"/>
            <a:ext cx="5285607" cy="49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315"/>
            <a:ext cx="9601196" cy="506028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Paper </a:t>
            </a:r>
            <a:r>
              <a:rPr lang="en-US" sz="2800" b="1" u="sng" dirty="0" err="1" smtClean="0"/>
              <a:t>Advt</a:t>
            </a:r>
            <a:r>
              <a:rPr lang="en-US" sz="2800" b="1" u="sng" dirty="0" smtClean="0"/>
              <a:t> with correct and incorrect format with name date </a:t>
            </a:r>
            <a:endParaRPr lang="en-US" sz="2800" b="1" u="sng" dirty="0"/>
          </a:p>
        </p:txBody>
      </p:sp>
      <p:pic>
        <p:nvPicPr>
          <p:cNvPr id="1026" name="Picture 2" descr="http://sambadepaper.com/epaperimages/19022026/19022026-md-hr-14/118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2" y="1132813"/>
            <a:ext cx="4989247" cy="52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2574525" y="5024761"/>
            <a:ext cx="213064" cy="186431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756735" y="3657600"/>
            <a:ext cx="213064" cy="186431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820359" y="5211192"/>
            <a:ext cx="213064" cy="186431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36490" y="1935332"/>
            <a:ext cx="47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3616" y="1935332"/>
            <a:ext cx="526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5231" y="3062796"/>
            <a:ext cx="275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1261"/>
            <a:ext cx="4866072" cy="5004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92963"/>
            <a:ext cx="9601196" cy="52378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Lack ness during process of applications  </a:t>
            </a:r>
            <a:endParaRPr lang="en-US" b="1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366543"/>
              </p:ext>
            </p:extLst>
          </p:nvPr>
        </p:nvGraphicFramePr>
        <p:xfrm>
          <a:off x="1295400" y="1775534"/>
          <a:ext cx="9601200" cy="431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7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899820"/>
            <a:ext cx="9601196" cy="29917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Follow these instructions and paste the sample annexures and paper cutting in POPSKs. Additional doubt may be clear from the concerned Nodal verification officer.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7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Thanking You.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Regional Passport Office, Bhubaneswar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5788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9193"/>
            <a:ext cx="9601196" cy="284085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1. </a:t>
            </a:r>
            <a:r>
              <a:rPr lang="en-US" sz="3200" b="1" u="sng" dirty="0" err="1" smtClean="0"/>
              <a:t>Lacknesses</a:t>
            </a:r>
            <a:r>
              <a:rPr lang="en-US" sz="3200" b="1" u="sng" dirty="0" smtClean="0"/>
              <a:t> in filling application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003178"/>
            <a:ext cx="10139037" cy="505139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Given name and  surname in </a:t>
            </a:r>
            <a:r>
              <a:rPr lang="en-US" sz="1600" dirty="0" smtClean="0"/>
              <a:t>inappropriate</a:t>
            </a:r>
            <a:r>
              <a:rPr lang="en-US" sz="1600" dirty="0" smtClean="0"/>
              <a:t> </a:t>
            </a:r>
            <a:r>
              <a:rPr lang="en-US" sz="1600" dirty="0"/>
              <a:t>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Mentioning</a:t>
            </a:r>
            <a:r>
              <a:rPr lang="en-US" sz="1600" dirty="0" smtClean="0"/>
              <a:t> of Salutation and late in applicant’s or parent’s 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Mentioning legal guardian name if either parents is the legal guardian.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Fully change of address </a:t>
            </a:r>
            <a:r>
              <a:rPr lang="en-US" sz="1600" dirty="0" smtClean="0"/>
              <a:t>in filling </a:t>
            </a:r>
            <a:r>
              <a:rPr lang="en-US" sz="1600" dirty="0" smtClean="0"/>
              <a:t>application </a:t>
            </a:r>
            <a:r>
              <a:rPr lang="en-US" sz="1600" dirty="0" smtClean="0"/>
              <a:t>as per address proof.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Significant changes in applicant’s particular without taking declaration/clarification/ documents.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Filling Official/Diplomatic Passport details rather than </a:t>
            </a:r>
            <a:r>
              <a:rPr lang="en-US" sz="1600" dirty="0"/>
              <a:t>O</a:t>
            </a:r>
            <a:r>
              <a:rPr lang="en-US" sz="1600" dirty="0" smtClean="0"/>
              <a:t>rdinary passport details.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Variation of applicant’s details as per submitted document.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Variation of </a:t>
            </a:r>
            <a:r>
              <a:rPr lang="en-US" sz="1600" dirty="0" smtClean="0"/>
              <a:t>DOB and POB as per Birth Certificate.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Missing of Parents Passport details in Minor application</a:t>
            </a:r>
            <a:r>
              <a:rPr lang="en-US" sz="18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Mentioning C/o in address column.</a:t>
            </a:r>
          </a:p>
          <a:p>
            <a:r>
              <a:rPr lang="en-US" sz="1600" dirty="0"/>
              <a:t>Name with initial if one document contains expandable form. </a:t>
            </a:r>
          </a:p>
          <a:p>
            <a:r>
              <a:rPr lang="en-US" sz="1600" dirty="0"/>
              <a:t>Variation of POB in application compare to the Old Passport.</a:t>
            </a:r>
          </a:p>
          <a:p>
            <a:r>
              <a:rPr lang="en-US" sz="1600" dirty="0"/>
              <a:t>Mother’s name is missing in application form. </a:t>
            </a:r>
          </a:p>
          <a:p>
            <a:r>
              <a:rPr lang="en-US" sz="1600" dirty="0" err="1"/>
              <a:t>Prefile</a:t>
            </a:r>
            <a:r>
              <a:rPr lang="en-US" sz="1600" dirty="0"/>
              <a:t> details is not mention in applications, if any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11" y="683582"/>
            <a:ext cx="10617693" cy="346228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2. </a:t>
            </a:r>
            <a:r>
              <a:rPr lang="en-US" sz="3200" b="1" u="sng" dirty="0"/>
              <a:t>Lack nesses in </a:t>
            </a:r>
            <a:r>
              <a:rPr lang="en-US" sz="3200" b="1" u="sng" dirty="0" smtClean="0"/>
              <a:t>Documentation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586" y="1029810"/>
            <a:ext cx="10289219" cy="523782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Self attestation documents and clear copy of documents are missing.</a:t>
            </a:r>
          </a:p>
          <a:p>
            <a:r>
              <a:rPr lang="en-US" sz="1600" dirty="0" smtClean="0"/>
              <a:t>Documents are missing in mandatory folder.</a:t>
            </a:r>
          </a:p>
          <a:p>
            <a:r>
              <a:rPr lang="en-US" sz="1600" dirty="0" smtClean="0"/>
              <a:t>Taking Voter ID as DOB proof. E-voter id/old voter id without </a:t>
            </a:r>
            <a:r>
              <a:rPr lang="en-US" sz="1600" dirty="0" err="1" smtClean="0"/>
              <a:t>Pincode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IC/NOC/PIL with stamp and signature of issuing authority is missing . Moreover, IC is not submitted in Letter Pad of the concerned Department. </a:t>
            </a:r>
          </a:p>
          <a:p>
            <a:r>
              <a:rPr lang="en-US" sz="1600" dirty="0" smtClean="0"/>
              <a:t>Taking short e-</a:t>
            </a:r>
            <a:r>
              <a:rPr lang="en-US" sz="1600" dirty="0" err="1" smtClean="0"/>
              <a:t>aadhar</a:t>
            </a:r>
            <a:r>
              <a:rPr lang="en-US" sz="1600" dirty="0" smtClean="0"/>
              <a:t>/</a:t>
            </a:r>
            <a:r>
              <a:rPr lang="en-US" sz="1600" dirty="0" err="1" smtClean="0"/>
              <a:t>aadhar</a:t>
            </a:r>
            <a:r>
              <a:rPr lang="en-US" sz="1600" dirty="0" smtClean="0"/>
              <a:t> with present appearance is missing/ e-</a:t>
            </a:r>
            <a:r>
              <a:rPr lang="en-US" sz="1600" dirty="0" err="1" smtClean="0"/>
              <a:t>aadhar</a:t>
            </a:r>
            <a:r>
              <a:rPr lang="en-US" sz="1600" dirty="0" smtClean="0"/>
              <a:t> without verification mark.</a:t>
            </a:r>
          </a:p>
          <a:p>
            <a:r>
              <a:rPr lang="en-US" sz="1600" dirty="0" smtClean="0"/>
              <a:t>Name change documents are not in proper format. No paper name and date in Paper </a:t>
            </a:r>
            <a:r>
              <a:rPr lang="en-US" sz="1600" dirty="0" err="1" smtClean="0"/>
              <a:t>avdt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Address proof without </a:t>
            </a:r>
            <a:r>
              <a:rPr lang="en-US" sz="1600" dirty="0" err="1"/>
              <a:t>P</a:t>
            </a:r>
            <a:r>
              <a:rPr lang="en-US" sz="1600" dirty="0" err="1" smtClean="0"/>
              <a:t>incode</a:t>
            </a:r>
            <a:r>
              <a:rPr lang="en-US" sz="1600" dirty="0" smtClean="0"/>
              <a:t>. </a:t>
            </a:r>
          </a:p>
          <a:p>
            <a:r>
              <a:rPr lang="en-US" sz="1600" dirty="0"/>
              <a:t>Submitting Annexures remain unfilled. </a:t>
            </a:r>
            <a:endParaRPr lang="en-US" sz="1600" dirty="0" smtClean="0"/>
          </a:p>
          <a:p>
            <a:r>
              <a:rPr lang="en-US" sz="1600" dirty="0"/>
              <a:t>Bank passbook without recent transaction and BM signature.</a:t>
            </a:r>
          </a:p>
          <a:p>
            <a:r>
              <a:rPr lang="en-US" sz="1600" dirty="0"/>
              <a:t>Citizenship certificate is missing in MVP, MV region applicants. </a:t>
            </a:r>
          </a:p>
          <a:p>
            <a:r>
              <a:rPr lang="en-US" sz="1600" dirty="0"/>
              <a:t>Accepting Provisional certificate  as ECNR proof in place of Original Degree certificate. </a:t>
            </a:r>
          </a:p>
          <a:p>
            <a:r>
              <a:rPr lang="en-US" sz="1600" dirty="0"/>
              <a:t>Accepting minor applicants proof as address proof in place of Parents proofs.</a:t>
            </a:r>
          </a:p>
          <a:p>
            <a:r>
              <a:rPr lang="en-US" sz="1600" dirty="0"/>
              <a:t>Passport copy, Visa arrival, departure, immigration  stamps are missing with Annexure-C. </a:t>
            </a:r>
          </a:p>
          <a:p>
            <a:r>
              <a:rPr lang="en-US" sz="1600" dirty="0"/>
              <a:t>Parents signature(as per Passport)  is missing in minor applicants document while accepting Annexure-D.</a:t>
            </a:r>
          </a:p>
          <a:p>
            <a:r>
              <a:rPr lang="en-US" sz="1600" dirty="0"/>
              <a:t>Twins declaration is missing in twins case. </a:t>
            </a:r>
          </a:p>
          <a:p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5926"/>
            <a:ext cx="9601196" cy="66582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3. </a:t>
            </a:r>
            <a:r>
              <a:rPr lang="en-US" sz="3200" b="1" u="sng" dirty="0" err="1" smtClean="0"/>
              <a:t>Lacknesses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in </a:t>
            </a:r>
            <a:r>
              <a:rPr lang="en-US" sz="3200" b="1" u="sng" dirty="0" smtClean="0"/>
              <a:t>photograph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01" y="1251751"/>
            <a:ext cx="10546672" cy="4864964"/>
          </a:xfrm>
        </p:spPr>
        <p:txBody>
          <a:bodyPr/>
          <a:lstStyle/>
          <a:p>
            <a:r>
              <a:rPr lang="en-US" sz="1600" dirty="0" smtClean="0"/>
              <a:t>Taking photograph with Spectacles, </a:t>
            </a:r>
            <a:r>
              <a:rPr lang="en-US" sz="1600" dirty="0" err="1" smtClean="0"/>
              <a:t>Tilak</a:t>
            </a:r>
            <a:r>
              <a:rPr lang="en-US" sz="1600" dirty="0" smtClean="0"/>
              <a:t>, Hijab, ear missing. </a:t>
            </a:r>
          </a:p>
          <a:p>
            <a:r>
              <a:rPr lang="en-US" sz="1600" dirty="0" smtClean="0"/>
              <a:t>Taking photograph with background objects .</a:t>
            </a:r>
            <a:r>
              <a:rPr lang="en-US" sz="1600" dirty="0" err="1"/>
              <a:t>i</a:t>
            </a:r>
            <a:r>
              <a:rPr lang="en-US" sz="1600" dirty="0" err="1" smtClean="0"/>
              <a:t>.e</a:t>
            </a:r>
            <a:r>
              <a:rPr lang="en-US" sz="1600" dirty="0" smtClean="0"/>
              <a:t> chair, backdrop bars.</a:t>
            </a:r>
          </a:p>
          <a:p>
            <a:r>
              <a:rPr lang="en-US" sz="1600" dirty="0" smtClean="0"/>
              <a:t>Minor applicant’s photograph with color back ground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Capturing </a:t>
            </a:r>
            <a:r>
              <a:rPr lang="en-US" sz="1600" dirty="0"/>
              <a:t>bend head, one sided face or eye looks one </a:t>
            </a:r>
            <a:r>
              <a:rPr lang="en-US" sz="1600" dirty="0" smtClean="0"/>
              <a:t>sided.</a:t>
            </a: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24" y="3533312"/>
            <a:ext cx="1376039" cy="1553594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3164889" y="4714040"/>
            <a:ext cx="355107" cy="3728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61" y="3533312"/>
            <a:ext cx="1408625" cy="1553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5" y="3533311"/>
            <a:ext cx="1468793" cy="1553595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4930902" y="4643017"/>
            <a:ext cx="355107" cy="3728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481145" y="4687405"/>
            <a:ext cx="355107" cy="3728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6" y="3539666"/>
            <a:ext cx="1581623" cy="1547237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620636" y="4829443"/>
            <a:ext cx="355107" cy="3728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24" y="727969"/>
            <a:ext cx="8957569" cy="33735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4. </a:t>
            </a:r>
            <a:r>
              <a:rPr lang="en-US" sz="3200" b="1" u="sng" dirty="0" err="1"/>
              <a:t>Lacknesses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in Capturing IC/NOC/PIL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0629"/>
            <a:ext cx="10068016" cy="461523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Variation in selection of police verification desire in </a:t>
            </a:r>
            <a:r>
              <a:rPr lang="en-US" sz="1600" dirty="0"/>
              <a:t>p</a:t>
            </a:r>
            <a:r>
              <a:rPr lang="en-US" sz="1600" dirty="0" smtClean="0"/>
              <a:t>re, post and no verification as per  Annexure-A, G and H. </a:t>
            </a:r>
          </a:p>
          <a:p>
            <a:r>
              <a:rPr lang="en-US" sz="1600" dirty="0" smtClean="0"/>
              <a:t>Scanning of </a:t>
            </a:r>
            <a:r>
              <a:rPr lang="en-US" sz="1600" dirty="0"/>
              <a:t>Annexure-A, G and </a:t>
            </a:r>
            <a:r>
              <a:rPr lang="en-US" sz="1600" dirty="0" smtClean="0"/>
              <a:t>H in different folder as a result, NOC capture will reflected as pending.</a:t>
            </a:r>
          </a:p>
          <a:p>
            <a:r>
              <a:rPr lang="en-US" sz="1600" dirty="0" smtClean="0"/>
              <a:t>Applications are forwarded without capture of NOC. </a:t>
            </a:r>
          </a:p>
          <a:p>
            <a:r>
              <a:rPr lang="en-US" sz="1600" dirty="0" smtClean="0"/>
              <a:t>Signing authority details are missing in NOC. </a:t>
            </a:r>
          </a:p>
          <a:p>
            <a:r>
              <a:rPr lang="en-US" sz="1600" dirty="0" smtClean="0"/>
              <a:t>Accepting invalid NOC.</a:t>
            </a:r>
          </a:p>
          <a:p>
            <a:r>
              <a:rPr lang="en-US" sz="1600" dirty="0" smtClean="0"/>
              <a:t>Signing authority stamp and attestation is missing on the photograph in NOC.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71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4705"/>
            <a:ext cx="9601196" cy="29296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5. </a:t>
            </a:r>
            <a:r>
              <a:rPr lang="en-US" sz="3200" b="1" u="sng" dirty="0" err="1"/>
              <a:t>Lacknesses</a:t>
            </a:r>
            <a:r>
              <a:rPr lang="en-US" sz="3200" b="1" u="sng" dirty="0"/>
              <a:t> in </a:t>
            </a:r>
            <a:r>
              <a:rPr lang="en-US" sz="3200" b="1" u="sng" dirty="0" smtClean="0"/>
              <a:t>scanning of documents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18587"/>
            <a:ext cx="9601196" cy="4757281"/>
          </a:xfrm>
        </p:spPr>
        <p:txBody>
          <a:bodyPr/>
          <a:lstStyle/>
          <a:p>
            <a:r>
              <a:rPr lang="en-US" sz="1600" dirty="0" smtClean="0"/>
              <a:t>Scanning of e-voter id card, short e-</a:t>
            </a:r>
            <a:r>
              <a:rPr lang="en-US" sz="1600" dirty="0" err="1" smtClean="0"/>
              <a:t>aadhar</a:t>
            </a:r>
            <a:r>
              <a:rPr lang="en-US" sz="1600" dirty="0" smtClean="0"/>
              <a:t>, e-</a:t>
            </a:r>
            <a:r>
              <a:rPr lang="en-US" sz="1600" dirty="0" err="1" smtClean="0"/>
              <a:t>aadhar</a:t>
            </a:r>
            <a:r>
              <a:rPr lang="en-US" sz="1600" dirty="0" smtClean="0"/>
              <a:t> digitally not verified,  blur documents.</a:t>
            </a:r>
          </a:p>
          <a:p>
            <a:r>
              <a:rPr lang="en-US" sz="1600" dirty="0" smtClean="0"/>
              <a:t>Scanning different documents in different folder. </a:t>
            </a:r>
          </a:p>
          <a:p>
            <a:r>
              <a:rPr lang="en-US" sz="1600" dirty="0" smtClean="0"/>
              <a:t> Documents missing in mandatory folder.</a:t>
            </a:r>
          </a:p>
          <a:p>
            <a:r>
              <a:rPr lang="en-US" sz="1600" dirty="0" smtClean="0"/>
              <a:t>Scanning of  paper </a:t>
            </a:r>
            <a:r>
              <a:rPr lang="en-US" sz="1600" dirty="0" err="1" smtClean="0"/>
              <a:t>advt</a:t>
            </a:r>
            <a:r>
              <a:rPr lang="en-US" sz="1600" dirty="0" smtClean="0"/>
              <a:t> without paper name and date</a:t>
            </a:r>
            <a:r>
              <a:rPr lang="en-US" dirty="0" smtClean="0"/>
              <a:t>.</a:t>
            </a:r>
          </a:p>
          <a:p>
            <a:r>
              <a:rPr lang="en-US" sz="1600" dirty="0" smtClean="0"/>
              <a:t>Scanning of Pan card without signature of applicant on original pan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Scanning of documents without Attestation. </a:t>
            </a:r>
          </a:p>
          <a:p>
            <a:r>
              <a:rPr lang="en-US" sz="1600" dirty="0" smtClean="0"/>
              <a:t>Scanning of </a:t>
            </a:r>
            <a:r>
              <a:rPr lang="en-US" sz="1600" dirty="0" err="1" smtClean="0"/>
              <a:t>Digilocker</a:t>
            </a:r>
            <a:r>
              <a:rPr lang="en-US" sz="1600" dirty="0" smtClean="0"/>
              <a:t> verified documents.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0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412" y="701336"/>
            <a:ext cx="8717871" cy="230819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6. Non acceptable Applications in POPSKs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0629"/>
            <a:ext cx="9601196" cy="4891595"/>
          </a:xfrm>
        </p:spPr>
        <p:txBody>
          <a:bodyPr/>
          <a:lstStyle/>
          <a:p>
            <a:r>
              <a:rPr lang="en-US" sz="1600" dirty="0" smtClean="0"/>
              <a:t>Application having ongoing court case. </a:t>
            </a:r>
          </a:p>
          <a:p>
            <a:r>
              <a:rPr lang="en-US" sz="1600" dirty="0" smtClean="0"/>
              <a:t>Applications having out of jurisdiction.</a:t>
            </a:r>
          </a:p>
          <a:p>
            <a:r>
              <a:rPr lang="en-US" sz="1600" dirty="0" smtClean="0"/>
              <a:t>Applications having  Date of Birth or Place of Birth Change from Previous passport.</a:t>
            </a:r>
          </a:p>
          <a:p>
            <a:r>
              <a:rPr lang="en-US" sz="1600" dirty="0" smtClean="0"/>
              <a:t>Application having renunciation of citizenship.</a:t>
            </a:r>
          </a:p>
          <a:p>
            <a:r>
              <a:rPr lang="en-US" sz="1600" dirty="0" smtClean="0"/>
              <a:t>CARA cases .</a:t>
            </a:r>
          </a:p>
          <a:p>
            <a:r>
              <a:rPr lang="en-US" sz="1600" dirty="0" smtClean="0"/>
              <a:t>In-country adoption cases.</a:t>
            </a:r>
          </a:p>
          <a:p>
            <a:r>
              <a:rPr lang="en-US" sz="1600" dirty="0" smtClean="0"/>
              <a:t>Fully name change of applicant/Parents/Spouse.</a:t>
            </a:r>
          </a:p>
          <a:p>
            <a:r>
              <a:rPr lang="en-US" sz="1600" dirty="0" smtClean="0"/>
              <a:t>Single Parent.</a:t>
            </a:r>
          </a:p>
          <a:p>
            <a:r>
              <a:rPr lang="en-US" sz="1600" dirty="0" smtClean="0"/>
              <a:t>Transgender cases.</a:t>
            </a:r>
          </a:p>
          <a:p>
            <a:r>
              <a:rPr lang="en-US" sz="1600" dirty="0" smtClean="0"/>
              <a:t>Fully change of address in filling application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03682"/>
            <a:ext cx="9601196" cy="506027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Rectification for process the applications</a:t>
            </a:r>
            <a:endParaRPr lang="en-US" sz="32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11773"/>
              </p:ext>
            </p:extLst>
          </p:nvPr>
        </p:nvGraphicFramePr>
        <p:xfrm>
          <a:off x="1295400" y="1252538"/>
          <a:ext cx="9601200" cy="419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8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805</TotalTime>
  <Words>1468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POPSK training of CSEs of DoP staffs scheduled on 21.02.2026 at PSK, Rasulgarh       RPO, Bhubaneswar</vt:lpstr>
      <vt:lpstr>  Lack ness during process of applications  </vt:lpstr>
      <vt:lpstr>1. Lacknesses in filling application </vt:lpstr>
      <vt:lpstr>2. Lack nesses in Documentation  </vt:lpstr>
      <vt:lpstr>3. Lacknesses in photograph </vt:lpstr>
      <vt:lpstr>4. Lacknesses in Capturing IC/NOC/PIL </vt:lpstr>
      <vt:lpstr>5. Lacknesses in scanning of documents </vt:lpstr>
      <vt:lpstr>6. Non acceptable Applications in POPSKs  </vt:lpstr>
      <vt:lpstr>Rectification for process the applications</vt:lpstr>
      <vt:lpstr>1.Rectification in filling applications</vt:lpstr>
      <vt:lpstr>2.Rectification in Documentation </vt:lpstr>
      <vt:lpstr>2.Rectification in Documentation </vt:lpstr>
      <vt:lpstr>3.Admissible Photograph </vt:lpstr>
      <vt:lpstr>4.Rectification in capturing NOC </vt:lpstr>
      <vt:lpstr>5.Rectification in scanning documents</vt:lpstr>
      <vt:lpstr>Annexure-D and F </vt:lpstr>
      <vt:lpstr>Annexure- C , Valid Visa and Immigration stamp</vt:lpstr>
      <vt:lpstr>Annexure A(IC) &amp; Ann-G(NOC)</vt:lpstr>
      <vt:lpstr>Paper Advt with correct and incorrect format with name date </vt:lpstr>
      <vt:lpstr>Follow these instructions and paste the sample annexures and paper cutting in POPSKs. Additional doubt may be clear from the concerned Nodal verification officer. </vt:lpstr>
      <vt:lpstr>Thanking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क्षेत्रीय पासपोर्ट कार्यालय, भुवनेश्वर               Regional Passport Office, Bhubaneswar   मनोरंजन और अवकाश की वस्तुओं का पंजीकरण                                                            Recreation &amp; Leisure items Register </dc:title>
  <dc:creator>Acer</dc:creator>
  <cp:lastModifiedBy>Acer</cp:lastModifiedBy>
  <cp:revision>71</cp:revision>
  <cp:lastPrinted>2026-02-20T13:31:31Z</cp:lastPrinted>
  <dcterms:created xsi:type="dcterms:W3CDTF">2025-09-03T10:40:22Z</dcterms:created>
  <dcterms:modified xsi:type="dcterms:W3CDTF">2026-02-20T13:32:02Z</dcterms:modified>
</cp:coreProperties>
</file>