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977" r:id="rId2"/>
    <p:sldId id="908" r:id="rId3"/>
    <p:sldId id="1111" r:id="rId4"/>
    <p:sldId id="1114" r:id="rId5"/>
    <p:sldId id="1105" r:id="rId6"/>
    <p:sldId id="1120" r:id="rId7"/>
    <p:sldId id="1119" r:id="rId8"/>
    <p:sldId id="1126" r:id="rId9"/>
    <p:sldId id="1121" r:id="rId10"/>
    <p:sldId id="1122" r:id="rId11"/>
    <p:sldId id="1123" r:id="rId12"/>
    <p:sldId id="1125" r:id="rId13"/>
    <p:sldId id="1115" r:id="rId14"/>
    <p:sldId id="1112" r:id="rId15"/>
    <p:sldId id="1117" r:id="rId16"/>
    <p:sldId id="1118" r:id="rId17"/>
  </p:sldIdLst>
  <p:sldSz cx="13716000" cy="6858000"/>
  <p:notesSz cx="6735763" cy="9866313"/>
  <p:defaultTextStyle>
    <a:defPPr>
      <a:defRPr lang="en-US"/>
    </a:defPPr>
    <a:lvl1pPr marL="0" algn="l" defTabSz="9142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424" algn="l" defTabSz="9142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565" algn="l" defTabSz="9142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706" algn="l" defTabSz="9142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849" algn="l" defTabSz="9142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991" algn="l" defTabSz="9142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131" algn="l" defTabSz="9142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C00000"/>
    <a:srgbClr val="F2D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41" autoAdjust="0"/>
    <p:restoredTop sz="94337" autoAdjust="0"/>
  </p:normalViewPr>
  <p:slideViewPr>
    <p:cSldViewPr>
      <p:cViewPr varScale="1">
        <p:scale>
          <a:sx n="74" d="100"/>
          <a:sy n="74" d="100"/>
        </p:scale>
        <p:origin x="82" y="211"/>
      </p:cViewPr>
      <p:guideLst>
        <p:guide orient="horz" pos="2160"/>
        <p:guide pos="4320"/>
      </p:guideLst>
    </p:cSldViewPr>
  </p:slideViewPr>
  <p:outlineViewPr>
    <p:cViewPr>
      <p:scale>
        <a:sx n="33" d="100"/>
        <a:sy n="33" d="100"/>
      </p:scale>
      <p:origin x="0" y="36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112414-315B-4E3C-97D8-6D29C1ECD514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E66524CC-F5A4-45FB-B86D-8A404E17AD5B}">
      <dgm:prSet phldrT="[Text]" custT="1"/>
      <dgm:spPr/>
      <dgm:t>
        <a:bodyPr/>
        <a:lstStyle/>
        <a:p>
          <a:r>
            <a:rPr lang="en-US" sz="1300" b="1" dirty="0"/>
            <a:t>Enrolment</a:t>
          </a:r>
          <a:endParaRPr lang="en-IN" sz="1300" b="1" dirty="0"/>
        </a:p>
      </dgm:t>
    </dgm:pt>
    <dgm:pt modelId="{180135D1-8400-4B8B-A4FF-3AA48CEFA275}" type="parTrans" cxnId="{0A774F97-FB1F-41DA-9EFB-FE6B0C42AF66}">
      <dgm:prSet/>
      <dgm:spPr/>
      <dgm:t>
        <a:bodyPr/>
        <a:lstStyle/>
        <a:p>
          <a:endParaRPr lang="en-IN" sz="1300" b="1"/>
        </a:p>
      </dgm:t>
    </dgm:pt>
    <dgm:pt modelId="{1DDA2E8D-CA95-4380-8342-50BDC61433A2}" type="sibTrans" cxnId="{0A774F97-FB1F-41DA-9EFB-FE6B0C42AF66}">
      <dgm:prSet/>
      <dgm:spPr/>
      <dgm:t>
        <a:bodyPr/>
        <a:lstStyle/>
        <a:p>
          <a:endParaRPr lang="en-IN" sz="1300" b="1"/>
        </a:p>
      </dgm:t>
    </dgm:pt>
    <dgm:pt modelId="{699D5DAE-EBCC-4A88-B99B-26AA39EDFC63}">
      <dgm:prSet phldrT="[Text]" custT="1"/>
      <dgm:spPr/>
      <dgm:t>
        <a:bodyPr/>
        <a:lstStyle/>
        <a:p>
          <a:r>
            <a:rPr lang="en-US" sz="1300" b="1" dirty="0"/>
            <a:t>Child</a:t>
          </a:r>
        </a:p>
        <a:p>
          <a:r>
            <a:rPr lang="en-US" sz="1300" b="1" dirty="0"/>
            <a:t> (below 5)</a:t>
          </a:r>
          <a:endParaRPr lang="en-IN" sz="1300" b="1" dirty="0"/>
        </a:p>
      </dgm:t>
    </dgm:pt>
    <dgm:pt modelId="{3ACB0296-CBD7-4B57-9837-028D9110400B}" type="parTrans" cxnId="{2D9208B2-8B1D-47DA-B0E2-9056E0C51E8B}">
      <dgm:prSet/>
      <dgm:spPr/>
      <dgm:t>
        <a:bodyPr/>
        <a:lstStyle/>
        <a:p>
          <a:endParaRPr lang="en-IN" sz="1300" b="1"/>
        </a:p>
      </dgm:t>
    </dgm:pt>
    <dgm:pt modelId="{B83E9546-486C-4E9F-A820-35D6407A4C1B}" type="sibTrans" cxnId="{2D9208B2-8B1D-47DA-B0E2-9056E0C51E8B}">
      <dgm:prSet/>
      <dgm:spPr/>
      <dgm:t>
        <a:bodyPr/>
        <a:lstStyle/>
        <a:p>
          <a:endParaRPr lang="en-IN" sz="1300" b="1"/>
        </a:p>
      </dgm:t>
    </dgm:pt>
    <dgm:pt modelId="{815286F5-F628-4731-93A2-CF9A696C38A6}">
      <dgm:prSet phldrT="[Text]" custT="1"/>
      <dgm:spPr/>
      <dgm:t>
        <a:bodyPr/>
        <a:lstStyle/>
        <a:p>
          <a:r>
            <a:rPr lang="en-US" sz="1300" b="1" dirty="0"/>
            <a:t>Child</a:t>
          </a:r>
        </a:p>
        <a:p>
          <a:r>
            <a:rPr lang="en-US" sz="1300" b="1" dirty="0"/>
            <a:t> (5 to below 18)</a:t>
          </a:r>
          <a:endParaRPr lang="en-IN" sz="1300" b="1" dirty="0"/>
        </a:p>
      </dgm:t>
    </dgm:pt>
    <dgm:pt modelId="{7C09936F-827A-4BAF-93B5-3DD8DE2E78B5}" type="parTrans" cxnId="{D7C1796F-F561-43B9-976D-AD4A9BC5CAA7}">
      <dgm:prSet/>
      <dgm:spPr/>
      <dgm:t>
        <a:bodyPr/>
        <a:lstStyle/>
        <a:p>
          <a:endParaRPr lang="en-IN" sz="1300" b="1"/>
        </a:p>
      </dgm:t>
    </dgm:pt>
    <dgm:pt modelId="{ADC926DC-287D-43D7-8004-511D7AE1CD6D}" type="sibTrans" cxnId="{D7C1796F-F561-43B9-976D-AD4A9BC5CAA7}">
      <dgm:prSet/>
      <dgm:spPr/>
      <dgm:t>
        <a:bodyPr/>
        <a:lstStyle/>
        <a:p>
          <a:endParaRPr lang="en-IN" sz="1300" b="1"/>
        </a:p>
      </dgm:t>
    </dgm:pt>
    <dgm:pt modelId="{02FCF005-098E-470E-B073-E79273BE5D99}">
      <dgm:prSet phldrT="[Text]" custT="1"/>
      <dgm:spPr/>
      <dgm:t>
        <a:bodyPr/>
        <a:lstStyle/>
        <a:p>
          <a:r>
            <a:rPr lang="en-US" sz="1300" b="1" dirty="0"/>
            <a:t>Adult</a:t>
          </a:r>
        </a:p>
        <a:p>
          <a:r>
            <a:rPr lang="en-US" sz="1300" b="1" dirty="0"/>
            <a:t>(18 &amp; above)</a:t>
          </a:r>
          <a:endParaRPr lang="en-IN" sz="1300" b="1" dirty="0"/>
        </a:p>
      </dgm:t>
    </dgm:pt>
    <dgm:pt modelId="{2FCF8D4C-B38A-494C-871B-F7421EA909F7}" type="parTrans" cxnId="{054EF41B-F9F3-4ECB-99B2-AC5A6BCB1F57}">
      <dgm:prSet/>
      <dgm:spPr/>
      <dgm:t>
        <a:bodyPr/>
        <a:lstStyle/>
        <a:p>
          <a:endParaRPr lang="en-IN" sz="1300" b="1"/>
        </a:p>
      </dgm:t>
    </dgm:pt>
    <dgm:pt modelId="{86F7A9E1-83BF-4123-B674-2A3A6EB3C9ED}" type="sibTrans" cxnId="{054EF41B-F9F3-4ECB-99B2-AC5A6BCB1F57}">
      <dgm:prSet/>
      <dgm:spPr/>
      <dgm:t>
        <a:bodyPr/>
        <a:lstStyle/>
        <a:p>
          <a:endParaRPr lang="en-IN" sz="1300" b="1"/>
        </a:p>
      </dgm:t>
    </dgm:pt>
    <dgm:pt modelId="{A5F8D776-2103-4911-9ACB-5D3611D711A6}">
      <dgm:prSet phldrT="[Text]" custT="1"/>
      <dgm:spPr/>
      <dgm:t>
        <a:bodyPr/>
        <a:lstStyle/>
        <a:p>
          <a:r>
            <a:rPr lang="en-US" sz="1300" b="1" dirty="0"/>
            <a:t>Indian</a:t>
          </a:r>
          <a:endParaRPr lang="en-IN" sz="1300" b="1" dirty="0"/>
        </a:p>
      </dgm:t>
    </dgm:pt>
    <dgm:pt modelId="{DDA8FB20-1DCD-46A2-AAEE-8E25FD81C477}" type="parTrans" cxnId="{FFADDAFD-13DE-4F12-9EB1-B8081BB5D557}">
      <dgm:prSet/>
      <dgm:spPr/>
      <dgm:t>
        <a:bodyPr/>
        <a:lstStyle/>
        <a:p>
          <a:endParaRPr lang="en-IN" sz="1300" b="1"/>
        </a:p>
      </dgm:t>
    </dgm:pt>
    <dgm:pt modelId="{840DB918-720A-4FE8-B738-BD13C4371F17}" type="sibTrans" cxnId="{FFADDAFD-13DE-4F12-9EB1-B8081BB5D557}">
      <dgm:prSet/>
      <dgm:spPr/>
      <dgm:t>
        <a:bodyPr/>
        <a:lstStyle/>
        <a:p>
          <a:endParaRPr lang="en-IN" sz="1300" b="1"/>
        </a:p>
      </dgm:t>
    </dgm:pt>
    <dgm:pt modelId="{E8623197-8C3C-492D-B111-B4C84442BF4D}">
      <dgm:prSet phldrT="[Text]" custT="1"/>
      <dgm:spPr/>
      <dgm:t>
        <a:bodyPr/>
        <a:lstStyle/>
        <a:p>
          <a:r>
            <a:rPr lang="en-US" sz="1300" b="1" dirty="0"/>
            <a:t>Foreign</a:t>
          </a:r>
          <a:endParaRPr lang="en-IN" sz="1300" b="1" dirty="0"/>
        </a:p>
      </dgm:t>
    </dgm:pt>
    <dgm:pt modelId="{6A5EB9E4-3DAD-4E49-90E7-8EEEC6EE223C}" type="parTrans" cxnId="{9234D24F-1892-49A3-B40D-FD49FAAF3B41}">
      <dgm:prSet/>
      <dgm:spPr/>
      <dgm:t>
        <a:bodyPr/>
        <a:lstStyle/>
        <a:p>
          <a:endParaRPr lang="en-IN" sz="1300" b="1"/>
        </a:p>
      </dgm:t>
    </dgm:pt>
    <dgm:pt modelId="{D77F57D9-32E5-4C7E-AEFE-C38958375E55}" type="sibTrans" cxnId="{9234D24F-1892-49A3-B40D-FD49FAAF3B41}">
      <dgm:prSet/>
      <dgm:spPr/>
      <dgm:t>
        <a:bodyPr/>
        <a:lstStyle/>
        <a:p>
          <a:endParaRPr lang="en-IN" sz="1300" b="1"/>
        </a:p>
      </dgm:t>
    </dgm:pt>
    <dgm:pt modelId="{37994280-2672-43D8-A77F-D28F0D116324}">
      <dgm:prSet phldrT="[Text]" custT="1"/>
      <dgm:spPr/>
      <dgm:t>
        <a:bodyPr/>
        <a:lstStyle/>
        <a:p>
          <a:r>
            <a:rPr lang="en-US" sz="1300" b="1" dirty="0"/>
            <a:t>Document based</a:t>
          </a:r>
          <a:endParaRPr lang="en-IN" sz="1300" b="1" dirty="0"/>
        </a:p>
      </dgm:t>
    </dgm:pt>
    <dgm:pt modelId="{4C9EA292-E5CD-4A91-90B6-B52A37900D7F}" type="parTrans" cxnId="{44C8A761-5A3B-4B82-9BEC-8761E8928D3E}">
      <dgm:prSet/>
      <dgm:spPr/>
      <dgm:t>
        <a:bodyPr/>
        <a:lstStyle/>
        <a:p>
          <a:endParaRPr lang="en-IN" sz="1300" b="1"/>
        </a:p>
      </dgm:t>
    </dgm:pt>
    <dgm:pt modelId="{0E50E569-6CC4-4659-97C7-8DBCF5918249}" type="sibTrans" cxnId="{44C8A761-5A3B-4B82-9BEC-8761E8928D3E}">
      <dgm:prSet/>
      <dgm:spPr/>
      <dgm:t>
        <a:bodyPr/>
        <a:lstStyle/>
        <a:p>
          <a:endParaRPr lang="en-IN" sz="1300" b="1"/>
        </a:p>
      </dgm:t>
    </dgm:pt>
    <dgm:pt modelId="{34C9AD34-D134-4A9D-9AAD-08310F5A782F}">
      <dgm:prSet phldrT="[Text]" custT="1"/>
      <dgm:spPr/>
      <dgm:t>
        <a:bodyPr/>
        <a:lstStyle/>
        <a:p>
          <a:r>
            <a:rPr lang="en-US" sz="1300" b="1" dirty="0" err="1"/>
            <a:t>HoF</a:t>
          </a:r>
          <a:endParaRPr lang="en-US" sz="1300" b="1" dirty="0"/>
        </a:p>
        <a:p>
          <a:r>
            <a:rPr lang="en-US" sz="1300" b="1" dirty="0"/>
            <a:t>based</a:t>
          </a:r>
          <a:endParaRPr lang="en-IN" sz="1300" b="1" dirty="0"/>
        </a:p>
      </dgm:t>
    </dgm:pt>
    <dgm:pt modelId="{03DAE20B-5DA0-4763-8FFD-8F948BF8C594}" type="parTrans" cxnId="{9411D7AC-BB65-4DCC-B9B4-6CA68D80235A}">
      <dgm:prSet/>
      <dgm:spPr/>
      <dgm:t>
        <a:bodyPr/>
        <a:lstStyle/>
        <a:p>
          <a:endParaRPr lang="en-IN" sz="1300" b="1"/>
        </a:p>
      </dgm:t>
    </dgm:pt>
    <dgm:pt modelId="{4E83A961-3CA5-4059-A5BD-24E520D6A53F}" type="sibTrans" cxnId="{9411D7AC-BB65-4DCC-B9B4-6CA68D80235A}">
      <dgm:prSet/>
      <dgm:spPr/>
      <dgm:t>
        <a:bodyPr/>
        <a:lstStyle/>
        <a:p>
          <a:endParaRPr lang="en-IN" sz="1300" b="1"/>
        </a:p>
      </dgm:t>
    </dgm:pt>
    <dgm:pt modelId="{5DB8B1BE-E155-4C4D-963D-B2ED8FA5BE77}">
      <dgm:prSet phldrT="[Text]" custT="1"/>
      <dgm:spPr/>
      <dgm:t>
        <a:bodyPr/>
        <a:lstStyle/>
        <a:p>
          <a:r>
            <a:rPr lang="en-US" sz="1300" b="1" dirty="0"/>
            <a:t>Indian</a:t>
          </a:r>
          <a:endParaRPr lang="en-IN" sz="1300" b="1" dirty="0"/>
        </a:p>
      </dgm:t>
    </dgm:pt>
    <dgm:pt modelId="{43147B71-03B7-4F2C-BED5-AEDF704370D5}" type="parTrans" cxnId="{4EACA61E-3EAE-4FFC-8944-CF5BA9AF0BA7}">
      <dgm:prSet/>
      <dgm:spPr/>
      <dgm:t>
        <a:bodyPr/>
        <a:lstStyle/>
        <a:p>
          <a:endParaRPr lang="en-IN" sz="1300" b="1"/>
        </a:p>
      </dgm:t>
    </dgm:pt>
    <dgm:pt modelId="{F9D566C4-B117-4A0B-B669-3BFDBDDECE3C}" type="sibTrans" cxnId="{4EACA61E-3EAE-4FFC-8944-CF5BA9AF0BA7}">
      <dgm:prSet/>
      <dgm:spPr/>
      <dgm:t>
        <a:bodyPr/>
        <a:lstStyle/>
        <a:p>
          <a:endParaRPr lang="en-IN" sz="1300" b="1"/>
        </a:p>
      </dgm:t>
    </dgm:pt>
    <dgm:pt modelId="{61A46B4A-9377-405D-ABD4-EBDD134C8A41}">
      <dgm:prSet phldrT="[Text]" custT="1"/>
      <dgm:spPr/>
      <dgm:t>
        <a:bodyPr/>
        <a:lstStyle/>
        <a:p>
          <a:r>
            <a:rPr lang="en-US" sz="1300" b="1" dirty="0"/>
            <a:t>Foreign</a:t>
          </a:r>
          <a:endParaRPr lang="en-IN" sz="1300" b="1" dirty="0"/>
        </a:p>
      </dgm:t>
    </dgm:pt>
    <dgm:pt modelId="{BE765C19-EF25-4E29-9A3A-DCC62CB7B0E2}" type="parTrans" cxnId="{DEAD77F2-E79F-4AB5-9DAB-A49446379B4E}">
      <dgm:prSet/>
      <dgm:spPr/>
      <dgm:t>
        <a:bodyPr/>
        <a:lstStyle/>
        <a:p>
          <a:endParaRPr lang="en-IN" sz="1300" b="1"/>
        </a:p>
      </dgm:t>
    </dgm:pt>
    <dgm:pt modelId="{DCD2CD32-D670-4EED-8477-401564164516}" type="sibTrans" cxnId="{DEAD77F2-E79F-4AB5-9DAB-A49446379B4E}">
      <dgm:prSet/>
      <dgm:spPr/>
      <dgm:t>
        <a:bodyPr/>
        <a:lstStyle/>
        <a:p>
          <a:endParaRPr lang="en-IN" sz="1300" b="1"/>
        </a:p>
      </dgm:t>
    </dgm:pt>
    <dgm:pt modelId="{83E241D0-AE68-4D37-B170-CA1168230AA8}">
      <dgm:prSet phldrT="[Text]" custT="1"/>
      <dgm:spPr/>
      <dgm:t>
        <a:bodyPr/>
        <a:lstStyle/>
        <a:p>
          <a:r>
            <a:rPr lang="en-US" sz="1300" b="1" dirty="0"/>
            <a:t>Document based</a:t>
          </a:r>
          <a:endParaRPr lang="en-IN" sz="1300" b="1" dirty="0"/>
        </a:p>
      </dgm:t>
    </dgm:pt>
    <dgm:pt modelId="{0EDBD695-7396-408A-B60D-A4B9AD2DFDEC}" type="parTrans" cxnId="{0B99423E-AD8B-4B7B-AA8C-36E4EEBC877E}">
      <dgm:prSet/>
      <dgm:spPr/>
      <dgm:t>
        <a:bodyPr/>
        <a:lstStyle/>
        <a:p>
          <a:endParaRPr lang="en-IN" sz="1300" b="1"/>
        </a:p>
      </dgm:t>
    </dgm:pt>
    <dgm:pt modelId="{3C6ED129-ADAA-4402-905E-6AEF351761CF}" type="sibTrans" cxnId="{0B99423E-AD8B-4B7B-AA8C-36E4EEBC877E}">
      <dgm:prSet/>
      <dgm:spPr/>
      <dgm:t>
        <a:bodyPr/>
        <a:lstStyle/>
        <a:p>
          <a:endParaRPr lang="en-IN" sz="1300" b="1"/>
        </a:p>
      </dgm:t>
    </dgm:pt>
    <dgm:pt modelId="{5EE6488F-1B51-4D22-9D0C-D877FA7E7AB9}">
      <dgm:prSet phldrT="[Text]" custT="1"/>
      <dgm:spPr/>
      <dgm:t>
        <a:bodyPr/>
        <a:lstStyle/>
        <a:p>
          <a:r>
            <a:rPr lang="en-US" sz="1300" b="1" dirty="0" err="1"/>
            <a:t>HoF</a:t>
          </a:r>
          <a:endParaRPr lang="en-US" sz="1300" b="1" dirty="0"/>
        </a:p>
        <a:p>
          <a:r>
            <a:rPr lang="en-US" sz="1300" b="1" dirty="0"/>
            <a:t>Based</a:t>
          </a:r>
          <a:endParaRPr lang="en-IN" sz="1300" b="1" dirty="0"/>
        </a:p>
      </dgm:t>
    </dgm:pt>
    <dgm:pt modelId="{725D7A30-594D-4CC5-A67C-6FDD36C03EEF}" type="parTrans" cxnId="{F7BDF759-399E-4104-BD0B-F05F6D62E364}">
      <dgm:prSet/>
      <dgm:spPr/>
      <dgm:t>
        <a:bodyPr/>
        <a:lstStyle/>
        <a:p>
          <a:endParaRPr lang="en-IN" sz="1300" b="1"/>
        </a:p>
      </dgm:t>
    </dgm:pt>
    <dgm:pt modelId="{3E2A247F-DF81-47FA-BF78-1784DC707B8E}" type="sibTrans" cxnId="{F7BDF759-399E-4104-BD0B-F05F6D62E364}">
      <dgm:prSet/>
      <dgm:spPr/>
      <dgm:t>
        <a:bodyPr/>
        <a:lstStyle/>
        <a:p>
          <a:endParaRPr lang="en-IN" sz="1300" b="1"/>
        </a:p>
      </dgm:t>
    </dgm:pt>
    <dgm:pt modelId="{0A7D52B5-747E-4246-868F-9DF91F210005}">
      <dgm:prSet phldrT="[Text]" custT="1"/>
      <dgm:spPr/>
      <dgm:t>
        <a:bodyPr/>
        <a:lstStyle/>
        <a:p>
          <a:r>
            <a:rPr lang="en-US" sz="1300" b="1" dirty="0"/>
            <a:t>Indian</a:t>
          </a:r>
          <a:endParaRPr lang="en-IN" sz="1300" b="1" dirty="0"/>
        </a:p>
      </dgm:t>
    </dgm:pt>
    <dgm:pt modelId="{C8678438-21A5-4CCD-AF0D-9DEFDEF0DC18}" type="parTrans" cxnId="{55BFAFD5-C82E-4B9A-8A01-62248F6AA489}">
      <dgm:prSet/>
      <dgm:spPr/>
      <dgm:t>
        <a:bodyPr/>
        <a:lstStyle/>
        <a:p>
          <a:endParaRPr lang="en-IN" sz="1300" b="1"/>
        </a:p>
      </dgm:t>
    </dgm:pt>
    <dgm:pt modelId="{B116F7E4-C8A3-4015-A449-BC81794E72DC}" type="sibTrans" cxnId="{55BFAFD5-C82E-4B9A-8A01-62248F6AA489}">
      <dgm:prSet/>
      <dgm:spPr/>
      <dgm:t>
        <a:bodyPr/>
        <a:lstStyle/>
        <a:p>
          <a:endParaRPr lang="en-IN" sz="1300" b="1"/>
        </a:p>
      </dgm:t>
    </dgm:pt>
    <dgm:pt modelId="{C91CF2A5-B106-4425-9D3C-6941ABC50EE2}">
      <dgm:prSet phldrT="[Text]" custT="1"/>
      <dgm:spPr/>
      <dgm:t>
        <a:bodyPr/>
        <a:lstStyle/>
        <a:p>
          <a:r>
            <a:rPr lang="en-US" sz="1300" b="1" dirty="0"/>
            <a:t>Foreign</a:t>
          </a:r>
          <a:endParaRPr lang="en-IN" sz="1300" b="1" dirty="0"/>
        </a:p>
      </dgm:t>
    </dgm:pt>
    <dgm:pt modelId="{9296E95A-1D26-4F32-8E3A-F366E146E2B3}" type="parTrans" cxnId="{F4445062-312B-42CB-A027-A147D9D001AA}">
      <dgm:prSet/>
      <dgm:spPr/>
      <dgm:t>
        <a:bodyPr/>
        <a:lstStyle/>
        <a:p>
          <a:endParaRPr lang="en-IN" sz="1300" b="1"/>
        </a:p>
      </dgm:t>
    </dgm:pt>
    <dgm:pt modelId="{A44393CD-4A69-4DDD-9CD5-4D4A1DCFC18F}" type="sibTrans" cxnId="{F4445062-312B-42CB-A027-A147D9D001AA}">
      <dgm:prSet/>
      <dgm:spPr/>
      <dgm:t>
        <a:bodyPr/>
        <a:lstStyle/>
        <a:p>
          <a:endParaRPr lang="en-IN" sz="1300" b="1"/>
        </a:p>
      </dgm:t>
    </dgm:pt>
    <dgm:pt modelId="{DADAA8EC-C9D3-4F6F-99DB-2DD1894F7771}">
      <dgm:prSet phldrT="[Text]" custT="1"/>
      <dgm:spPr/>
      <dgm:t>
        <a:bodyPr/>
        <a:lstStyle/>
        <a:p>
          <a:r>
            <a:rPr lang="en-US" sz="1300" b="1" dirty="0"/>
            <a:t>Document based</a:t>
          </a:r>
          <a:endParaRPr lang="en-IN" sz="1300" b="1" dirty="0"/>
        </a:p>
      </dgm:t>
    </dgm:pt>
    <dgm:pt modelId="{E20C9470-49FE-4EEA-BB43-CFE8C85D38AE}" type="parTrans" cxnId="{E1D992C5-AB41-47CF-8013-D0877A1DAAA1}">
      <dgm:prSet/>
      <dgm:spPr/>
      <dgm:t>
        <a:bodyPr/>
        <a:lstStyle/>
        <a:p>
          <a:endParaRPr lang="en-IN" sz="1300" b="1"/>
        </a:p>
      </dgm:t>
    </dgm:pt>
    <dgm:pt modelId="{97B5888C-9567-40F0-B5A9-3C6E24AC0D26}" type="sibTrans" cxnId="{E1D992C5-AB41-47CF-8013-D0877A1DAAA1}">
      <dgm:prSet/>
      <dgm:spPr/>
      <dgm:t>
        <a:bodyPr/>
        <a:lstStyle/>
        <a:p>
          <a:endParaRPr lang="en-IN" sz="1300" b="1"/>
        </a:p>
      </dgm:t>
    </dgm:pt>
    <dgm:pt modelId="{0C6CE134-344A-421D-B3D6-953380CF0A96}">
      <dgm:prSet phldrT="[Text]" custT="1"/>
      <dgm:spPr/>
      <dgm:t>
        <a:bodyPr/>
        <a:lstStyle/>
        <a:p>
          <a:r>
            <a:rPr lang="en-US" sz="1300" b="1" dirty="0"/>
            <a:t>Having</a:t>
          </a:r>
        </a:p>
        <a:p>
          <a:r>
            <a:rPr lang="en-US" sz="1300" b="1" dirty="0"/>
            <a:t>proof of birth</a:t>
          </a:r>
          <a:endParaRPr lang="en-IN" sz="1300" b="1" dirty="0"/>
        </a:p>
      </dgm:t>
    </dgm:pt>
    <dgm:pt modelId="{A6CC3601-3422-4321-8EBA-D6FB5A8751DD}" type="parTrans" cxnId="{8A853653-7FF8-4CC6-B776-4C054F8DBE9C}">
      <dgm:prSet/>
      <dgm:spPr/>
      <dgm:t>
        <a:bodyPr/>
        <a:lstStyle/>
        <a:p>
          <a:endParaRPr lang="en-IN" sz="1300" b="1"/>
        </a:p>
      </dgm:t>
    </dgm:pt>
    <dgm:pt modelId="{66F6188C-DF2F-4D0C-A45C-3333D5B5B183}" type="sibTrans" cxnId="{8A853653-7FF8-4CC6-B776-4C054F8DBE9C}">
      <dgm:prSet/>
      <dgm:spPr/>
      <dgm:t>
        <a:bodyPr/>
        <a:lstStyle/>
        <a:p>
          <a:endParaRPr lang="en-IN" sz="1300" b="1"/>
        </a:p>
      </dgm:t>
    </dgm:pt>
    <dgm:pt modelId="{D2736DDD-A1D5-4AF7-BA83-14AF529CBC14}">
      <dgm:prSet phldrT="[Text]" custT="1"/>
      <dgm:spPr/>
      <dgm:t>
        <a:bodyPr/>
        <a:lstStyle/>
        <a:p>
          <a:r>
            <a:rPr lang="en-US" sz="1300" b="1" dirty="0"/>
            <a:t>Not having proof of birth</a:t>
          </a:r>
          <a:endParaRPr lang="en-IN" sz="1300" b="1" dirty="0"/>
        </a:p>
      </dgm:t>
    </dgm:pt>
    <dgm:pt modelId="{38B8BD4C-6B96-47C2-A9E9-BF15773FEE52}" type="parTrans" cxnId="{D5F5E994-1F72-4186-8A98-B873322A2A44}">
      <dgm:prSet/>
      <dgm:spPr/>
      <dgm:t>
        <a:bodyPr/>
        <a:lstStyle/>
        <a:p>
          <a:endParaRPr lang="en-IN" sz="1300" b="1"/>
        </a:p>
      </dgm:t>
    </dgm:pt>
    <dgm:pt modelId="{122F2CF9-378A-418D-8D6B-8C383600F178}" type="sibTrans" cxnId="{D5F5E994-1F72-4186-8A98-B873322A2A44}">
      <dgm:prSet/>
      <dgm:spPr/>
      <dgm:t>
        <a:bodyPr/>
        <a:lstStyle/>
        <a:p>
          <a:endParaRPr lang="en-IN" sz="1300" b="1"/>
        </a:p>
      </dgm:t>
    </dgm:pt>
    <dgm:pt modelId="{6BB09BDC-9034-4639-A1F9-C767D35132DF}">
      <dgm:prSet phldrT="[Text]" custT="1"/>
      <dgm:spPr/>
      <dgm:t>
        <a:bodyPr/>
        <a:lstStyle/>
        <a:p>
          <a:r>
            <a:rPr lang="en-US" sz="1300" b="1" dirty="0"/>
            <a:t>With</a:t>
          </a:r>
        </a:p>
        <a:p>
          <a:r>
            <a:rPr lang="en-US" sz="1300" b="1" dirty="0"/>
            <a:t>BRN</a:t>
          </a:r>
          <a:endParaRPr lang="en-IN" sz="1300" b="1" dirty="0"/>
        </a:p>
      </dgm:t>
    </dgm:pt>
    <dgm:pt modelId="{8ABB597F-5B41-431D-BC93-F1987A60A698}" type="parTrans" cxnId="{49FE089D-2C3B-48EC-94CF-9C87DE69EB06}">
      <dgm:prSet/>
      <dgm:spPr/>
      <dgm:t>
        <a:bodyPr/>
        <a:lstStyle/>
        <a:p>
          <a:endParaRPr lang="en-IN" sz="1300" b="1"/>
        </a:p>
      </dgm:t>
    </dgm:pt>
    <dgm:pt modelId="{EB34F8C3-43E9-4EF9-B42B-D1D4B55B8D0B}" type="sibTrans" cxnId="{49FE089D-2C3B-48EC-94CF-9C87DE69EB06}">
      <dgm:prSet/>
      <dgm:spPr/>
      <dgm:t>
        <a:bodyPr/>
        <a:lstStyle/>
        <a:p>
          <a:endParaRPr lang="en-IN" sz="1300" b="1"/>
        </a:p>
      </dgm:t>
    </dgm:pt>
    <dgm:pt modelId="{4DB12374-3311-415F-AF86-B2E67C24EE2B}">
      <dgm:prSet phldrT="[Text]" custT="1"/>
      <dgm:spPr/>
      <dgm:t>
        <a:bodyPr/>
        <a:lstStyle/>
        <a:p>
          <a:r>
            <a:rPr lang="en-US" sz="1300" b="1" dirty="0"/>
            <a:t>Without</a:t>
          </a:r>
        </a:p>
        <a:p>
          <a:r>
            <a:rPr lang="en-US" sz="1300" b="1" dirty="0"/>
            <a:t>BRN</a:t>
          </a:r>
          <a:endParaRPr lang="en-IN" sz="1300" b="1" dirty="0"/>
        </a:p>
      </dgm:t>
    </dgm:pt>
    <dgm:pt modelId="{DE563E74-E6DB-4DE6-8AED-E1DDF52709F6}" type="parTrans" cxnId="{67BDB998-FF2E-4805-B93B-F243B0BBCE4D}">
      <dgm:prSet/>
      <dgm:spPr/>
      <dgm:t>
        <a:bodyPr/>
        <a:lstStyle/>
        <a:p>
          <a:endParaRPr lang="en-IN" sz="1300" b="1"/>
        </a:p>
      </dgm:t>
    </dgm:pt>
    <dgm:pt modelId="{63F116DA-26EA-43BA-9D45-5E8B283483A9}" type="sibTrans" cxnId="{67BDB998-FF2E-4805-B93B-F243B0BBCE4D}">
      <dgm:prSet/>
      <dgm:spPr/>
      <dgm:t>
        <a:bodyPr/>
        <a:lstStyle/>
        <a:p>
          <a:endParaRPr lang="en-IN" sz="1300" b="1"/>
        </a:p>
      </dgm:t>
    </dgm:pt>
    <dgm:pt modelId="{77B8153A-6EB1-402A-B459-997D966812E4}">
      <dgm:prSet phldrT="[Text]" custT="1"/>
      <dgm:spPr/>
      <dgm:t>
        <a:bodyPr/>
        <a:lstStyle/>
        <a:p>
          <a:r>
            <a:rPr lang="en-US" sz="1300" b="1" dirty="0"/>
            <a:t>Having</a:t>
          </a:r>
        </a:p>
        <a:p>
          <a:r>
            <a:rPr lang="en-US" sz="1300" b="1" dirty="0"/>
            <a:t>proof of </a:t>
          </a:r>
          <a:r>
            <a:rPr lang="en-US" sz="1300" b="1" dirty="0" smtClean="0"/>
            <a:t/>
          </a:r>
          <a:br>
            <a:rPr lang="en-US" sz="1300" b="1" dirty="0" smtClean="0"/>
          </a:br>
          <a:r>
            <a:rPr lang="en-US" sz="1300" b="1" dirty="0" smtClean="0"/>
            <a:t>birth</a:t>
          </a:r>
          <a:endParaRPr lang="en-IN" sz="1300" b="1" dirty="0"/>
        </a:p>
      </dgm:t>
    </dgm:pt>
    <dgm:pt modelId="{7FB75340-8062-4815-8219-F32A5CB3E840}" type="parTrans" cxnId="{6C0B4918-1314-4AF7-9527-7F255BC1962F}">
      <dgm:prSet/>
      <dgm:spPr/>
      <dgm:t>
        <a:bodyPr/>
        <a:lstStyle/>
        <a:p>
          <a:endParaRPr lang="en-IN" sz="1300" b="1"/>
        </a:p>
      </dgm:t>
    </dgm:pt>
    <dgm:pt modelId="{CDF50C8F-2E00-4BBD-9080-E4826BEC1E4F}" type="sibTrans" cxnId="{6C0B4918-1314-4AF7-9527-7F255BC1962F}">
      <dgm:prSet/>
      <dgm:spPr/>
      <dgm:t>
        <a:bodyPr/>
        <a:lstStyle/>
        <a:p>
          <a:endParaRPr lang="en-IN" sz="1300" b="1"/>
        </a:p>
      </dgm:t>
    </dgm:pt>
    <dgm:pt modelId="{590D9809-F141-4A9C-BEE7-0BF2E1FED794}">
      <dgm:prSet phldrT="[Text]" custT="1"/>
      <dgm:spPr/>
      <dgm:t>
        <a:bodyPr/>
        <a:lstStyle/>
        <a:p>
          <a:r>
            <a:rPr lang="en-US" sz="1300" b="1" dirty="0"/>
            <a:t>Not having proof of birth</a:t>
          </a:r>
          <a:endParaRPr lang="en-IN" sz="1300" b="1" dirty="0"/>
        </a:p>
      </dgm:t>
    </dgm:pt>
    <dgm:pt modelId="{09EE1400-113A-4EA2-9E4E-D5825FF18770}" type="parTrans" cxnId="{B804CA2D-D71C-4D9B-95E9-590D9D47E5E4}">
      <dgm:prSet/>
      <dgm:spPr/>
      <dgm:t>
        <a:bodyPr/>
        <a:lstStyle/>
        <a:p>
          <a:endParaRPr lang="en-IN" sz="1300" b="1"/>
        </a:p>
      </dgm:t>
    </dgm:pt>
    <dgm:pt modelId="{DB971CD8-32C7-49D6-A5E9-CA31AD882A26}" type="sibTrans" cxnId="{B804CA2D-D71C-4D9B-95E9-590D9D47E5E4}">
      <dgm:prSet/>
      <dgm:spPr/>
      <dgm:t>
        <a:bodyPr/>
        <a:lstStyle/>
        <a:p>
          <a:endParaRPr lang="en-IN" sz="1300" b="1"/>
        </a:p>
      </dgm:t>
    </dgm:pt>
    <dgm:pt modelId="{C457AF4B-D653-4AEB-A03E-4F7A17FAFD93}">
      <dgm:prSet phldrT="[Text]" custT="1"/>
      <dgm:spPr/>
      <dgm:t>
        <a:bodyPr/>
        <a:lstStyle/>
        <a:p>
          <a:r>
            <a:rPr lang="en-US" sz="1300" b="1" dirty="0"/>
            <a:t>Having</a:t>
          </a:r>
        </a:p>
        <a:p>
          <a:r>
            <a:rPr lang="en-US" sz="1300" b="1" dirty="0"/>
            <a:t>proof of </a:t>
          </a:r>
          <a:r>
            <a:rPr lang="en-US" sz="1300" b="1" dirty="0" smtClean="0"/>
            <a:t/>
          </a:r>
          <a:br>
            <a:rPr lang="en-US" sz="1300" b="1" dirty="0" smtClean="0"/>
          </a:br>
          <a:r>
            <a:rPr lang="en-US" sz="1300" b="1" dirty="0" smtClean="0"/>
            <a:t>birth</a:t>
          </a:r>
          <a:endParaRPr lang="en-IN" sz="1300" b="1" dirty="0"/>
        </a:p>
      </dgm:t>
    </dgm:pt>
    <dgm:pt modelId="{0506C708-F256-485C-BE33-13EBFAB669FD}" type="parTrans" cxnId="{07A06C57-AA83-4739-90E2-523BA7FBB196}">
      <dgm:prSet/>
      <dgm:spPr/>
      <dgm:t>
        <a:bodyPr/>
        <a:lstStyle/>
        <a:p>
          <a:endParaRPr lang="en-IN" sz="1300" b="1"/>
        </a:p>
      </dgm:t>
    </dgm:pt>
    <dgm:pt modelId="{97378A84-C9A5-4FFD-9048-D1E9F4190C11}" type="sibTrans" cxnId="{07A06C57-AA83-4739-90E2-523BA7FBB196}">
      <dgm:prSet/>
      <dgm:spPr/>
      <dgm:t>
        <a:bodyPr/>
        <a:lstStyle/>
        <a:p>
          <a:endParaRPr lang="en-IN" sz="1300" b="1"/>
        </a:p>
      </dgm:t>
    </dgm:pt>
    <dgm:pt modelId="{C0702042-3E80-47B6-83AE-B2A2AC02E504}">
      <dgm:prSet phldrT="[Text]" custT="1"/>
      <dgm:spPr/>
      <dgm:t>
        <a:bodyPr/>
        <a:lstStyle/>
        <a:p>
          <a:r>
            <a:rPr lang="en-US" sz="1300" b="1" dirty="0"/>
            <a:t>Not having proof of birth</a:t>
          </a:r>
          <a:endParaRPr lang="en-IN" sz="1300" b="1" dirty="0"/>
        </a:p>
      </dgm:t>
    </dgm:pt>
    <dgm:pt modelId="{BD37BF33-FD70-41B8-9DEC-6C774E7DEBDE}" type="parTrans" cxnId="{96CC9375-F6C3-422B-B056-BD19B1B71EAC}">
      <dgm:prSet/>
      <dgm:spPr/>
      <dgm:t>
        <a:bodyPr/>
        <a:lstStyle/>
        <a:p>
          <a:endParaRPr lang="en-IN" sz="1300" b="1"/>
        </a:p>
      </dgm:t>
    </dgm:pt>
    <dgm:pt modelId="{C46D7AD6-125F-4DCA-84D0-6FE800CF37F3}" type="sibTrans" cxnId="{96CC9375-F6C3-422B-B056-BD19B1B71EAC}">
      <dgm:prSet/>
      <dgm:spPr/>
      <dgm:t>
        <a:bodyPr/>
        <a:lstStyle/>
        <a:p>
          <a:endParaRPr lang="en-IN" sz="1300" b="1"/>
        </a:p>
      </dgm:t>
    </dgm:pt>
    <dgm:pt modelId="{B894ECB9-35D4-4B31-8E1E-EE29E6688D91}">
      <dgm:prSet phldrT="[Text]" custT="1"/>
      <dgm:spPr/>
      <dgm:t>
        <a:bodyPr/>
        <a:lstStyle/>
        <a:p>
          <a:r>
            <a:rPr lang="en-US" sz="1300" b="1" dirty="0"/>
            <a:t>Document based</a:t>
          </a:r>
          <a:endParaRPr lang="en-IN" sz="1300" b="1" dirty="0"/>
        </a:p>
      </dgm:t>
    </dgm:pt>
    <dgm:pt modelId="{CEE5EDBC-2FEC-4ED8-A439-7BAA0BB8B13D}" type="parTrans" cxnId="{06A1293C-876B-4B6B-A8B8-0886F1C532F2}">
      <dgm:prSet/>
      <dgm:spPr/>
      <dgm:t>
        <a:bodyPr/>
        <a:lstStyle/>
        <a:p>
          <a:endParaRPr lang="en-IN" sz="1300" b="1"/>
        </a:p>
      </dgm:t>
    </dgm:pt>
    <dgm:pt modelId="{CA01E8CB-3753-455D-B6CE-F8AB7443DF15}" type="sibTrans" cxnId="{06A1293C-876B-4B6B-A8B8-0886F1C532F2}">
      <dgm:prSet/>
      <dgm:spPr/>
      <dgm:t>
        <a:bodyPr/>
        <a:lstStyle/>
        <a:p>
          <a:endParaRPr lang="en-IN" sz="1300" b="1"/>
        </a:p>
      </dgm:t>
    </dgm:pt>
    <dgm:pt modelId="{A7A5CF61-4B5F-40C1-BF13-14E1C71DB335}">
      <dgm:prSet phldrT="[Text]" custT="1"/>
      <dgm:spPr/>
      <dgm:t>
        <a:bodyPr/>
        <a:lstStyle/>
        <a:p>
          <a:r>
            <a:rPr lang="en-US" sz="1300" b="1" dirty="0"/>
            <a:t>Document based</a:t>
          </a:r>
          <a:endParaRPr lang="en-IN" sz="1300" b="1" dirty="0"/>
        </a:p>
      </dgm:t>
    </dgm:pt>
    <dgm:pt modelId="{DB8414E3-A77F-4037-ACAC-1A2DDC2C7987}" type="parTrans" cxnId="{D9849302-89AF-4DED-9E5F-02B9E0410F38}">
      <dgm:prSet/>
      <dgm:spPr/>
      <dgm:t>
        <a:bodyPr/>
        <a:lstStyle/>
        <a:p>
          <a:endParaRPr lang="en-IN" sz="1300" b="1"/>
        </a:p>
      </dgm:t>
    </dgm:pt>
    <dgm:pt modelId="{4E835DEB-F45A-4070-9F54-BD2DF84C5553}" type="sibTrans" cxnId="{D9849302-89AF-4DED-9E5F-02B9E0410F38}">
      <dgm:prSet/>
      <dgm:spPr/>
      <dgm:t>
        <a:bodyPr/>
        <a:lstStyle/>
        <a:p>
          <a:endParaRPr lang="en-IN" sz="1300" b="1"/>
        </a:p>
      </dgm:t>
    </dgm:pt>
    <dgm:pt modelId="{AC1EDE57-1B17-4FD5-B43B-B2D5BF285801}">
      <dgm:prSet phldrT="[Text]" custT="1"/>
      <dgm:spPr/>
      <dgm:t>
        <a:bodyPr/>
        <a:lstStyle/>
        <a:p>
          <a:r>
            <a:rPr lang="en-US" sz="1300" b="1" dirty="0"/>
            <a:t>Document based</a:t>
          </a:r>
          <a:endParaRPr lang="en-IN" sz="1300" b="1" dirty="0"/>
        </a:p>
      </dgm:t>
    </dgm:pt>
    <dgm:pt modelId="{9C5193A7-C734-4EF0-AEEE-64CDB660C696}" type="parTrans" cxnId="{30E73E88-C647-433A-841F-C9620AAB25FD}">
      <dgm:prSet/>
      <dgm:spPr/>
      <dgm:t>
        <a:bodyPr/>
        <a:lstStyle/>
        <a:p>
          <a:endParaRPr lang="en-IN" sz="1300" b="1"/>
        </a:p>
      </dgm:t>
    </dgm:pt>
    <dgm:pt modelId="{72B15C15-6B6D-4366-8388-A5388590EC5A}" type="sibTrans" cxnId="{30E73E88-C647-433A-841F-C9620AAB25FD}">
      <dgm:prSet/>
      <dgm:spPr/>
      <dgm:t>
        <a:bodyPr/>
        <a:lstStyle/>
        <a:p>
          <a:endParaRPr lang="en-IN" sz="1300" b="1"/>
        </a:p>
      </dgm:t>
    </dgm:pt>
    <dgm:pt modelId="{57DEECC0-1441-49C8-B8AC-AC19A3546B81}">
      <dgm:prSet phldrT="[Text]" custT="1"/>
      <dgm:spPr/>
      <dgm:t>
        <a:bodyPr/>
        <a:lstStyle/>
        <a:p>
          <a:r>
            <a:rPr lang="en-US" sz="1300" b="1" dirty="0"/>
            <a:t>NRI</a:t>
          </a:r>
          <a:endParaRPr lang="en-IN" sz="1300" b="1" dirty="0"/>
        </a:p>
      </dgm:t>
    </dgm:pt>
    <dgm:pt modelId="{19A1D18F-0793-4F9E-9AAD-A391BAE94FA7}" type="parTrans" cxnId="{0F37CA2B-3537-4C9B-8D5A-089BC45C5836}">
      <dgm:prSet/>
      <dgm:spPr/>
      <dgm:t>
        <a:bodyPr/>
        <a:lstStyle/>
        <a:p>
          <a:endParaRPr lang="en-IN" sz="1300" b="1"/>
        </a:p>
      </dgm:t>
    </dgm:pt>
    <dgm:pt modelId="{C20FA147-9A1F-4C4F-9AB0-C373705BEB91}" type="sibTrans" cxnId="{0F37CA2B-3537-4C9B-8D5A-089BC45C5836}">
      <dgm:prSet/>
      <dgm:spPr/>
      <dgm:t>
        <a:bodyPr/>
        <a:lstStyle/>
        <a:p>
          <a:endParaRPr lang="en-IN" sz="1300" b="1"/>
        </a:p>
      </dgm:t>
    </dgm:pt>
    <dgm:pt modelId="{A8019B2B-B02C-4EAB-B525-02C64E5F1163}">
      <dgm:prSet phldrT="[Text]" custT="1"/>
      <dgm:spPr/>
      <dgm:t>
        <a:bodyPr/>
        <a:lstStyle/>
        <a:p>
          <a:r>
            <a:rPr lang="en-US" sz="1300" b="1" dirty="0"/>
            <a:t>NRI</a:t>
          </a:r>
          <a:endParaRPr lang="en-IN" sz="1300" b="1" dirty="0"/>
        </a:p>
      </dgm:t>
    </dgm:pt>
    <dgm:pt modelId="{E2D45FCB-5CD4-433F-947F-C9002F784780}" type="parTrans" cxnId="{A7AEF7EE-5A7F-4439-A114-5F216928E670}">
      <dgm:prSet/>
      <dgm:spPr/>
      <dgm:t>
        <a:bodyPr/>
        <a:lstStyle/>
        <a:p>
          <a:endParaRPr lang="en-IN" sz="1300" b="1"/>
        </a:p>
      </dgm:t>
    </dgm:pt>
    <dgm:pt modelId="{09F522F8-72F2-4EEA-A3D0-E58E8373DCEC}" type="sibTrans" cxnId="{A7AEF7EE-5A7F-4439-A114-5F216928E670}">
      <dgm:prSet/>
      <dgm:spPr/>
      <dgm:t>
        <a:bodyPr/>
        <a:lstStyle/>
        <a:p>
          <a:endParaRPr lang="en-IN" sz="1300" b="1"/>
        </a:p>
      </dgm:t>
    </dgm:pt>
    <dgm:pt modelId="{CEDED350-C07D-448C-B7CD-5A4DA92AF5D3}">
      <dgm:prSet phldrT="[Text]" custT="1"/>
      <dgm:spPr/>
      <dgm:t>
        <a:bodyPr/>
        <a:lstStyle/>
        <a:p>
          <a:r>
            <a:rPr lang="en-US" sz="1300" b="1" dirty="0"/>
            <a:t>NRI</a:t>
          </a:r>
          <a:endParaRPr lang="en-IN" sz="1300" b="1" dirty="0"/>
        </a:p>
      </dgm:t>
    </dgm:pt>
    <dgm:pt modelId="{8EFD2B60-C46E-4A3B-9E3A-E12A349FB359}" type="parTrans" cxnId="{1666E576-D5B3-4DBC-ADA8-AD679A0650AB}">
      <dgm:prSet/>
      <dgm:spPr/>
      <dgm:t>
        <a:bodyPr/>
        <a:lstStyle/>
        <a:p>
          <a:endParaRPr lang="en-IN" sz="1300" b="1"/>
        </a:p>
      </dgm:t>
    </dgm:pt>
    <dgm:pt modelId="{623A3C8E-8A68-4CA4-A076-5D12DB2B5FA1}" type="sibTrans" cxnId="{1666E576-D5B3-4DBC-ADA8-AD679A0650AB}">
      <dgm:prSet/>
      <dgm:spPr/>
      <dgm:t>
        <a:bodyPr/>
        <a:lstStyle/>
        <a:p>
          <a:endParaRPr lang="en-IN" sz="1300" b="1"/>
        </a:p>
      </dgm:t>
    </dgm:pt>
    <dgm:pt modelId="{99C74930-E55C-46D3-BD25-C83A4766D4F7}">
      <dgm:prSet phldrT="[Text]" custT="1"/>
      <dgm:spPr/>
      <dgm:t>
        <a:bodyPr/>
        <a:lstStyle/>
        <a:p>
          <a:r>
            <a:rPr lang="en-US" sz="1300" b="1" dirty="0" err="1"/>
            <a:t>HoF</a:t>
          </a:r>
          <a:endParaRPr lang="en-US" sz="1300" b="1" dirty="0"/>
        </a:p>
        <a:p>
          <a:r>
            <a:rPr lang="en-US" sz="1300" b="1" dirty="0"/>
            <a:t>based</a:t>
          </a:r>
          <a:endParaRPr lang="en-IN" sz="1300" b="1" dirty="0"/>
        </a:p>
      </dgm:t>
    </dgm:pt>
    <dgm:pt modelId="{41DCB354-772A-4F01-8417-95F99AE3EFE6}" type="parTrans" cxnId="{08188B8D-F555-4277-B2F5-5E7F804FDBD6}">
      <dgm:prSet/>
      <dgm:spPr/>
      <dgm:t>
        <a:bodyPr/>
        <a:lstStyle/>
        <a:p>
          <a:endParaRPr lang="en-IN" sz="1300" b="1"/>
        </a:p>
      </dgm:t>
    </dgm:pt>
    <dgm:pt modelId="{450ABC48-BABB-41B5-8C21-D1F56C93236E}" type="sibTrans" cxnId="{08188B8D-F555-4277-B2F5-5E7F804FDBD6}">
      <dgm:prSet/>
      <dgm:spPr/>
      <dgm:t>
        <a:bodyPr/>
        <a:lstStyle/>
        <a:p>
          <a:endParaRPr lang="en-IN" sz="1300" b="1"/>
        </a:p>
      </dgm:t>
    </dgm:pt>
    <dgm:pt modelId="{39EA94D4-1C72-48A7-AC63-00F77968A255}">
      <dgm:prSet phldrT="[Text]" custT="1"/>
      <dgm:spPr/>
      <dgm:t>
        <a:bodyPr/>
        <a:lstStyle/>
        <a:p>
          <a:r>
            <a:rPr lang="en-US" sz="1300" b="1" dirty="0"/>
            <a:t>Document based</a:t>
          </a:r>
          <a:endParaRPr lang="en-IN" sz="1300" b="1" dirty="0"/>
        </a:p>
      </dgm:t>
    </dgm:pt>
    <dgm:pt modelId="{D02F6968-A60C-4472-9E53-C429B12C0D33}" type="parTrans" cxnId="{E3514FDE-8504-4266-AF4E-07CE2FDA1157}">
      <dgm:prSet/>
      <dgm:spPr/>
      <dgm:t>
        <a:bodyPr/>
        <a:lstStyle/>
        <a:p>
          <a:endParaRPr lang="en-IN" sz="1300" b="1"/>
        </a:p>
      </dgm:t>
    </dgm:pt>
    <dgm:pt modelId="{BF60866C-4897-49E1-BB84-A253CF006A8D}" type="sibTrans" cxnId="{E3514FDE-8504-4266-AF4E-07CE2FDA1157}">
      <dgm:prSet/>
      <dgm:spPr/>
      <dgm:t>
        <a:bodyPr/>
        <a:lstStyle/>
        <a:p>
          <a:endParaRPr lang="en-IN" sz="1300" b="1"/>
        </a:p>
      </dgm:t>
    </dgm:pt>
    <dgm:pt modelId="{A12127C8-D66E-49C3-8CFE-161B9030CEFE}">
      <dgm:prSet phldrT="[Text]" custT="1"/>
      <dgm:spPr/>
      <dgm:t>
        <a:bodyPr/>
        <a:lstStyle/>
        <a:p>
          <a:r>
            <a:rPr lang="en-US" sz="1300" b="1" dirty="0"/>
            <a:t>Document based</a:t>
          </a:r>
          <a:endParaRPr lang="en-IN" sz="1300" b="1" dirty="0"/>
        </a:p>
      </dgm:t>
    </dgm:pt>
    <dgm:pt modelId="{BF25E537-C701-41BC-91B9-E9042E06B6C3}" type="parTrans" cxnId="{6EE62D70-D41A-4202-BC13-BC0CB53F4672}">
      <dgm:prSet/>
      <dgm:spPr/>
      <dgm:t>
        <a:bodyPr/>
        <a:lstStyle/>
        <a:p>
          <a:endParaRPr lang="en-IN" sz="1300" b="1"/>
        </a:p>
      </dgm:t>
    </dgm:pt>
    <dgm:pt modelId="{0B801C89-664F-4678-A578-D67402CD3AE9}" type="sibTrans" cxnId="{6EE62D70-D41A-4202-BC13-BC0CB53F4672}">
      <dgm:prSet/>
      <dgm:spPr/>
      <dgm:t>
        <a:bodyPr/>
        <a:lstStyle/>
        <a:p>
          <a:endParaRPr lang="en-IN" sz="1300" b="1"/>
        </a:p>
      </dgm:t>
    </dgm:pt>
    <dgm:pt modelId="{44B0182D-00F1-480B-BEE6-1A716C3A1CE6}">
      <dgm:prSet phldrT="[Text]" custT="1"/>
      <dgm:spPr/>
      <dgm:t>
        <a:bodyPr/>
        <a:lstStyle/>
        <a:p>
          <a:r>
            <a:rPr lang="en-US" sz="1300" b="1" dirty="0" err="1"/>
            <a:t>HoF</a:t>
          </a:r>
          <a:endParaRPr lang="en-US" sz="1300" b="1" dirty="0"/>
        </a:p>
        <a:p>
          <a:r>
            <a:rPr lang="en-US" sz="1300" b="1" dirty="0"/>
            <a:t>based</a:t>
          </a:r>
          <a:endParaRPr lang="en-IN" sz="1300" b="1" dirty="0"/>
        </a:p>
      </dgm:t>
    </dgm:pt>
    <dgm:pt modelId="{F53933CA-D5AC-48CB-B819-AA4017ED79EC}" type="parTrans" cxnId="{0D4322F6-B94D-40F4-BC3C-F6F3D8F29BE3}">
      <dgm:prSet/>
      <dgm:spPr/>
      <dgm:t>
        <a:bodyPr/>
        <a:lstStyle/>
        <a:p>
          <a:endParaRPr lang="en-IN" sz="1300" b="1"/>
        </a:p>
      </dgm:t>
    </dgm:pt>
    <dgm:pt modelId="{3F272234-2513-4718-8A72-8AD50A53AE6F}" type="sibTrans" cxnId="{0D4322F6-B94D-40F4-BC3C-F6F3D8F29BE3}">
      <dgm:prSet/>
      <dgm:spPr/>
      <dgm:t>
        <a:bodyPr/>
        <a:lstStyle/>
        <a:p>
          <a:endParaRPr lang="en-IN" sz="1300" b="1"/>
        </a:p>
      </dgm:t>
    </dgm:pt>
    <dgm:pt modelId="{EAFB2491-CF00-4AA8-B063-74BF01B2E69A}">
      <dgm:prSet phldrT="[Text]" custT="1"/>
      <dgm:spPr/>
      <dgm:t>
        <a:bodyPr/>
        <a:lstStyle/>
        <a:p>
          <a:r>
            <a:rPr lang="en-US" sz="1300" b="1" dirty="0"/>
            <a:t>With BRN</a:t>
          </a:r>
          <a:endParaRPr lang="en-IN" sz="1300" b="1" dirty="0"/>
        </a:p>
      </dgm:t>
    </dgm:pt>
    <dgm:pt modelId="{DDE780EC-4295-41FC-802B-76EEF6E90F71}" type="parTrans" cxnId="{4796C61C-A1D3-4D7C-A4BB-8D7AAC8AACB4}">
      <dgm:prSet/>
      <dgm:spPr/>
      <dgm:t>
        <a:bodyPr/>
        <a:lstStyle/>
        <a:p>
          <a:endParaRPr lang="en-IN"/>
        </a:p>
      </dgm:t>
    </dgm:pt>
    <dgm:pt modelId="{402A6131-B20C-48BA-BFDC-E0CB923D9627}" type="sibTrans" cxnId="{4796C61C-A1D3-4D7C-A4BB-8D7AAC8AACB4}">
      <dgm:prSet/>
      <dgm:spPr/>
      <dgm:t>
        <a:bodyPr/>
        <a:lstStyle/>
        <a:p>
          <a:endParaRPr lang="en-IN"/>
        </a:p>
      </dgm:t>
    </dgm:pt>
    <dgm:pt modelId="{6B16D4EA-64F6-487F-AFF6-C3BA67DB489A}">
      <dgm:prSet phldrT="[Text]" custT="1"/>
      <dgm:spPr/>
      <dgm:t>
        <a:bodyPr/>
        <a:lstStyle/>
        <a:p>
          <a:r>
            <a:rPr lang="en-US" sz="1300" b="1" dirty="0"/>
            <a:t>Without BRN</a:t>
          </a:r>
          <a:endParaRPr lang="en-IN" sz="1300" b="1" dirty="0"/>
        </a:p>
      </dgm:t>
    </dgm:pt>
    <dgm:pt modelId="{7D96D19B-FD2B-4AAF-BB7F-2C27F4408382}" type="parTrans" cxnId="{A8A0FE4B-19AF-4A9F-B7CB-EEC3764A1BCC}">
      <dgm:prSet/>
      <dgm:spPr/>
      <dgm:t>
        <a:bodyPr/>
        <a:lstStyle/>
        <a:p>
          <a:endParaRPr lang="en-IN"/>
        </a:p>
      </dgm:t>
    </dgm:pt>
    <dgm:pt modelId="{07A47635-D69C-4AD9-A3FA-06A7D8407D3B}" type="sibTrans" cxnId="{A8A0FE4B-19AF-4A9F-B7CB-EEC3764A1BCC}">
      <dgm:prSet/>
      <dgm:spPr/>
      <dgm:t>
        <a:bodyPr/>
        <a:lstStyle/>
        <a:p>
          <a:endParaRPr lang="en-IN"/>
        </a:p>
      </dgm:t>
    </dgm:pt>
    <dgm:pt modelId="{BC150045-58B2-4EA7-AEB1-4EB5C8810C7B}">
      <dgm:prSet phldrT="[Text]" custT="1"/>
      <dgm:spPr/>
      <dgm:t>
        <a:bodyPr/>
        <a:lstStyle/>
        <a:p>
          <a:r>
            <a:rPr lang="en-US" sz="1300" b="1" dirty="0" err="1"/>
            <a:t>HoF</a:t>
          </a:r>
          <a:r>
            <a:rPr lang="en-US" sz="1300" b="1" dirty="0"/>
            <a:t> based</a:t>
          </a:r>
          <a:endParaRPr lang="en-IN" sz="1300" b="1" dirty="0"/>
        </a:p>
      </dgm:t>
    </dgm:pt>
    <dgm:pt modelId="{1D6BE581-2B75-4416-A752-BA44B49E3FA9}" type="parTrans" cxnId="{C1B3560F-1313-45F0-A4DA-3B93FC1E4895}">
      <dgm:prSet/>
      <dgm:spPr/>
      <dgm:t>
        <a:bodyPr/>
        <a:lstStyle/>
        <a:p>
          <a:endParaRPr lang="en-IN"/>
        </a:p>
      </dgm:t>
    </dgm:pt>
    <dgm:pt modelId="{44A110A3-15A6-40A4-B8DE-DE8FABAF3018}" type="sibTrans" cxnId="{C1B3560F-1313-45F0-A4DA-3B93FC1E4895}">
      <dgm:prSet/>
      <dgm:spPr/>
      <dgm:t>
        <a:bodyPr/>
        <a:lstStyle/>
        <a:p>
          <a:endParaRPr lang="en-IN"/>
        </a:p>
      </dgm:t>
    </dgm:pt>
    <dgm:pt modelId="{D8600E56-7457-44AC-B2D8-5FFB1F71EB7D}" type="pres">
      <dgm:prSet presAssocID="{4B112414-315B-4E3C-97D8-6D29C1ECD5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346BBFFD-9307-40AE-9503-D56D7F179A08}" type="pres">
      <dgm:prSet presAssocID="{E66524CC-F5A4-45FB-B86D-8A404E17AD5B}" presName="hierRoot1" presStyleCnt="0">
        <dgm:presLayoutVars>
          <dgm:hierBranch val="init"/>
        </dgm:presLayoutVars>
      </dgm:prSet>
      <dgm:spPr/>
    </dgm:pt>
    <dgm:pt modelId="{D3597ECB-9B63-44BA-9EC0-B94C1EE1B617}" type="pres">
      <dgm:prSet presAssocID="{E66524CC-F5A4-45FB-B86D-8A404E17AD5B}" presName="rootComposite1" presStyleCnt="0"/>
      <dgm:spPr/>
    </dgm:pt>
    <dgm:pt modelId="{E7881314-1C25-4914-99E2-9BCD8F077FBF}" type="pres">
      <dgm:prSet presAssocID="{E66524CC-F5A4-45FB-B86D-8A404E17AD5B}" presName="rootText1" presStyleLbl="node0" presStyleIdx="0" presStyleCnt="1" custLinFactY="-1148" custLinFactNeighborX="-39125" custLinFactNeighborY="-10000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34E0C8A-17D1-4DFF-8C08-9897791BB1E7}" type="pres">
      <dgm:prSet presAssocID="{E66524CC-F5A4-45FB-B86D-8A404E17AD5B}" presName="rootConnector1" presStyleLbl="node1" presStyleIdx="0" presStyleCnt="0"/>
      <dgm:spPr/>
      <dgm:t>
        <a:bodyPr/>
        <a:lstStyle/>
        <a:p>
          <a:endParaRPr lang="en-IN"/>
        </a:p>
      </dgm:t>
    </dgm:pt>
    <dgm:pt modelId="{F4E2E555-FEB8-4D0E-8211-FE9BF39405D1}" type="pres">
      <dgm:prSet presAssocID="{E66524CC-F5A4-45FB-B86D-8A404E17AD5B}" presName="hierChild2" presStyleCnt="0"/>
      <dgm:spPr/>
    </dgm:pt>
    <dgm:pt modelId="{233122C0-8A64-4871-B1E6-C46FCB2EB718}" type="pres">
      <dgm:prSet presAssocID="{3ACB0296-CBD7-4B57-9837-028D9110400B}" presName="Name37" presStyleLbl="parChTrans1D2" presStyleIdx="0" presStyleCnt="3"/>
      <dgm:spPr/>
      <dgm:t>
        <a:bodyPr/>
        <a:lstStyle/>
        <a:p>
          <a:endParaRPr lang="en-IN"/>
        </a:p>
      </dgm:t>
    </dgm:pt>
    <dgm:pt modelId="{10318B6C-8F51-4EFF-BD79-54813B9D516E}" type="pres">
      <dgm:prSet presAssocID="{699D5DAE-EBCC-4A88-B99B-26AA39EDFC63}" presName="hierRoot2" presStyleCnt="0">
        <dgm:presLayoutVars>
          <dgm:hierBranch val="init"/>
        </dgm:presLayoutVars>
      </dgm:prSet>
      <dgm:spPr/>
    </dgm:pt>
    <dgm:pt modelId="{BFCE0B0B-60D3-413E-A49C-5E0F29A79480}" type="pres">
      <dgm:prSet presAssocID="{699D5DAE-EBCC-4A88-B99B-26AA39EDFC63}" presName="rootComposite" presStyleCnt="0"/>
      <dgm:spPr/>
    </dgm:pt>
    <dgm:pt modelId="{3776B931-A16C-4D9F-B91E-74E2A850FE52}" type="pres">
      <dgm:prSet presAssocID="{699D5DAE-EBCC-4A88-B99B-26AA39EDFC63}" presName="rootText" presStyleLbl="node2" presStyleIdx="0" presStyleCnt="3" custScaleY="17526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21A4931-45E2-4370-BB3C-C89E49CE6062}" type="pres">
      <dgm:prSet presAssocID="{699D5DAE-EBCC-4A88-B99B-26AA39EDFC63}" presName="rootConnector" presStyleLbl="node2" presStyleIdx="0" presStyleCnt="3"/>
      <dgm:spPr/>
      <dgm:t>
        <a:bodyPr/>
        <a:lstStyle/>
        <a:p>
          <a:endParaRPr lang="en-IN"/>
        </a:p>
      </dgm:t>
    </dgm:pt>
    <dgm:pt modelId="{CED4F249-EEF2-41D3-877D-EDB3EEA146E9}" type="pres">
      <dgm:prSet presAssocID="{699D5DAE-EBCC-4A88-B99B-26AA39EDFC63}" presName="hierChild4" presStyleCnt="0"/>
      <dgm:spPr/>
    </dgm:pt>
    <dgm:pt modelId="{02F5E66D-00D9-4D0B-AF51-1B3CADFB1BBA}" type="pres">
      <dgm:prSet presAssocID="{DDA8FB20-1DCD-46A2-AAEE-8E25FD81C477}" presName="Name37" presStyleLbl="parChTrans1D3" presStyleIdx="0" presStyleCnt="9"/>
      <dgm:spPr/>
      <dgm:t>
        <a:bodyPr/>
        <a:lstStyle/>
        <a:p>
          <a:endParaRPr lang="en-IN"/>
        </a:p>
      </dgm:t>
    </dgm:pt>
    <dgm:pt modelId="{0736BDC6-6CEE-42CC-9434-613A5CA92412}" type="pres">
      <dgm:prSet presAssocID="{A5F8D776-2103-4911-9ACB-5D3611D711A6}" presName="hierRoot2" presStyleCnt="0">
        <dgm:presLayoutVars>
          <dgm:hierBranch val="init"/>
        </dgm:presLayoutVars>
      </dgm:prSet>
      <dgm:spPr/>
    </dgm:pt>
    <dgm:pt modelId="{C79EC7D4-EA61-42DF-B588-DB71B8086411}" type="pres">
      <dgm:prSet presAssocID="{A5F8D776-2103-4911-9ACB-5D3611D711A6}" presName="rootComposite" presStyleCnt="0"/>
      <dgm:spPr/>
    </dgm:pt>
    <dgm:pt modelId="{F18A5480-7919-4778-8FB2-A8FDE72AD190}" type="pres">
      <dgm:prSet presAssocID="{A5F8D776-2103-4911-9ACB-5D3611D711A6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13D33E3-5A58-4770-8BE6-266663D53E6D}" type="pres">
      <dgm:prSet presAssocID="{A5F8D776-2103-4911-9ACB-5D3611D711A6}" presName="rootConnector" presStyleLbl="node3" presStyleIdx="0" presStyleCnt="9"/>
      <dgm:spPr/>
      <dgm:t>
        <a:bodyPr/>
        <a:lstStyle/>
        <a:p>
          <a:endParaRPr lang="en-IN"/>
        </a:p>
      </dgm:t>
    </dgm:pt>
    <dgm:pt modelId="{BE1DACDD-147D-46D4-9D50-1E6BA72B7A17}" type="pres">
      <dgm:prSet presAssocID="{A5F8D776-2103-4911-9ACB-5D3611D711A6}" presName="hierChild4" presStyleCnt="0"/>
      <dgm:spPr/>
    </dgm:pt>
    <dgm:pt modelId="{18914B6B-7443-4B65-B765-4B22CAF24A82}" type="pres">
      <dgm:prSet presAssocID="{4C9EA292-E5CD-4A91-90B6-B52A37900D7F}" presName="Name37" presStyleLbl="parChTrans1D4" presStyleIdx="0" presStyleCnt="23"/>
      <dgm:spPr/>
      <dgm:t>
        <a:bodyPr/>
        <a:lstStyle/>
        <a:p>
          <a:endParaRPr lang="en-IN"/>
        </a:p>
      </dgm:t>
    </dgm:pt>
    <dgm:pt modelId="{178C2571-34D8-4684-949F-78358E213B46}" type="pres">
      <dgm:prSet presAssocID="{37994280-2672-43D8-A77F-D28F0D116324}" presName="hierRoot2" presStyleCnt="0">
        <dgm:presLayoutVars>
          <dgm:hierBranch val="init"/>
        </dgm:presLayoutVars>
      </dgm:prSet>
      <dgm:spPr/>
    </dgm:pt>
    <dgm:pt modelId="{0087A7E7-496F-4693-871D-09A49F29EC7E}" type="pres">
      <dgm:prSet presAssocID="{37994280-2672-43D8-A77F-D28F0D116324}" presName="rootComposite" presStyleCnt="0"/>
      <dgm:spPr/>
    </dgm:pt>
    <dgm:pt modelId="{CDB5ACC1-C197-4545-92E0-86327271A381}" type="pres">
      <dgm:prSet presAssocID="{37994280-2672-43D8-A77F-D28F0D116324}" presName="rootText" presStyleLbl="node4" presStyleIdx="0" presStyleCnt="2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FC16B4D-ACBE-4CB9-B89D-EDB6A6B41AAA}" type="pres">
      <dgm:prSet presAssocID="{37994280-2672-43D8-A77F-D28F0D116324}" presName="rootConnector" presStyleLbl="node4" presStyleIdx="0" presStyleCnt="23"/>
      <dgm:spPr/>
      <dgm:t>
        <a:bodyPr/>
        <a:lstStyle/>
        <a:p>
          <a:endParaRPr lang="en-IN"/>
        </a:p>
      </dgm:t>
    </dgm:pt>
    <dgm:pt modelId="{39E7B5FE-8817-4BBE-9A32-2D7EAB53C81C}" type="pres">
      <dgm:prSet presAssocID="{37994280-2672-43D8-A77F-D28F0D116324}" presName="hierChild4" presStyleCnt="0"/>
      <dgm:spPr/>
    </dgm:pt>
    <dgm:pt modelId="{3DF4AB87-4DD8-40D9-8290-C24DF9480327}" type="pres">
      <dgm:prSet presAssocID="{A6CC3601-3422-4321-8EBA-D6FB5A8751DD}" presName="Name37" presStyleLbl="parChTrans1D4" presStyleIdx="1" presStyleCnt="23"/>
      <dgm:spPr/>
      <dgm:t>
        <a:bodyPr/>
        <a:lstStyle/>
        <a:p>
          <a:endParaRPr lang="en-IN"/>
        </a:p>
      </dgm:t>
    </dgm:pt>
    <dgm:pt modelId="{AC8F4CC8-7989-4601-A9AF-137F0FA2C03D}" type="pres">
      <dgm:prSet presAssocID="{0C6CE134-344A-421D-B3D6-953380CF0A96}" presName="hierRoot2" presStyleCnt="0">
        <dgm:presLayoutVars>
          <dgm:hierBranch val="init"/>
        </dgm:presLayoutVars>
      </dgm:prSet>
      <dgm:spPr/>
    </dgm:pt>
    <dgm:pt modelId="{F716CB31-7E8F-4B14-9484-0F10F6AB10E8}" type="pres">
      <dgm:prSet presAssocID="{0C6CE134-344A-421D-B3D6-953380CF0A96}" presName="rootComposite" presStyleCnt="0"/>
      <dgm:spPr/>
    </dgm:pt>
    <dgm:pt modelId="{7722E5FD-9F50-4A13-84E9-418716E5A1A3}" type="pres">
      <dgm:prSet presAssocID="{0C6CE134-344A-421D-B3D6-953380CF0A96}" presName="rootText" presStyleLbl="node4" presStyleIdx="1" presStyleCnt="23" custScaleY="16011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CFFB6DD-B093-4B90-83B5-EACADFA0D345}" type="pres">
      <dgm:prSet presAssocID="{0C6CE134-344A-421D-B3D6-953380CF0A96}" presName="rootConnector" presStyleLbl="node4" presStyleIdx="1" presStyleCnt="23"/>
      <dgm:spPr/>
      <dgm:t>
        <a:bodyPr/>
        <a:lstStyle/>
        <a:p>
          <a:endParaRPr lang="en-IN"/>
        </a:p>
      </dgm:t>
    </dgm:pt>
    <dgm:pt modelId="{16BEED74-EA43-4D22-B7DD-A967E9F62D58}" type="pres">
      <dgm:prSet presAssocID="{0C6CE134-344A-421D-B3D6-953380CF0A96}" presName="hierChild4" presStyleCnt="0"/>
      <dgm:spPr/>
    </dgm:pt>
    <dgm:pt modelId="{F07D33B3-96BB-45BB-8089-D1926098FFDF}" type="pres">
      <dgm:prSet presAssocID="{0C6CE134-344A-421D-B3D6-953380CF0A96}" presName="hierChild5" presStyleCnt="0"/>
      <dgm:spPr/>
    </dgm:pt>
    <dgm:pt modelId="{597E78A1-3319-4A9F-8AE3-7E9B98A173E2}" type="pres">
      <dgm:prSet presAssocID="{38B8BD4C-6B96-47C2-A9E9-BF15773FEE52}" presName="Name37" presStyleLbl="parChTrans1D4" presStyleIdx="2" presStyleCnt="23"/>
      <dgm:spPr/>
      <dgm:t>
        <a:bodyPr/>
        <a:lstStyle/>
        <a:p>
          <a:endParaRPr lang="en-IN"/>
        </a:p>
      </dgm:t>
    </dgm:pt>
    <dgm:pt modelId="{7D877FB7-E1D9-49F7-9806-8D0907F6B71D}" type="pres">
      <dgm:prSet presAssocID="{D2736DDD-A1D5-4AF7-BA83-14AF529CBC14}" presName="hierRoot2" presStyleCnt="0">
        <dgm:presLayoutVars>
          <dgm:hierBranch val="init"/>
        </dgm:presLayoutVars>
      </dgm:prSet>
      <dgm:spPr/>
    </dgm:pt>
    <dgm:pt modelId="{83A66BBA-422E-45B9-93E7-AC85C8AD327B}" type="pres">
      <dgm:prSet presAssocID="{D2736DDD-A1D5-4AF7-BA83-14AF529CBC14}" presName="rootComposite" presStyleCnt="0"/>
      <dgm:spPr/>
    </dgm:pt>
    <dgm:pt modelId="{89CBD295-3A16-48FF-9698-4587F96783BA}" type="pres">
      <dgm:prSet presAssocID="{D2736DDD-A1D5-4AF7-BA83-14AF529CBC14}" presName="rootText" presStyleLbl="node4" presStyleIdx="2" presStyleCnt="23" custScaleY="12566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7C8261A-406E-43B3-9B63-ACB3729F0E9C}" type="pres">
      <dgm:prSet presAssocID="{D2736DDD-A1D5-4AF7-BA83-14AF529CBC14}" presName="rootConnector" presStyleLbl="node4" presStyleIdx="2" presStyleCnt="23"/>
      <dgm:spPr/>
      <dgm:t>
        <a:bodyPr/>
        <a:lstStyle/>
        <a:p>
          <a:endParaRPr lang="en-IN"/>
        </a:p>
      </dgm:t>
    </dgm:pt>
    <dgm:pt modelId="{F4EFD347-0624-4630-9FE0-6D6B9A2717AB}" type="pres">
      <dgm:prSet presAssocID="{D2736DDD-A1D5-4AF7-BA83-14AF529CBC14}" presName="hierChild4" presStyleCnt="0"/>
      <dgm:spPr/>
    </dgm:pt>
    <dgm:pt modelId="{BDC42C7C-D863-4824-90C9-70E7D3B5A627}" type="pres">
      <dgm:prSet presAssocID="{D2736DDD-A1D5-4AF7-BA83-14AF529CBC14}" presName="hierChild5" presStyleCnt="0"/>
      <dgm:spPr/>
    </dgm:pt>
    <dgm:pt modelId="{E983636D-7C0D-4C5A-A3D6-E0A90196140A}" type="pres">
      <dgm:prSet presAssocID="{37994280-2672-43D8-A77F-D28F0D116324}" presName="hierChild5" presStyleCnt="0"/>
      <dgm:spPr/>
    </dgm:pt>
    <dgm:pt modelId="{276848F1-5B6C-4353-80A4-9910F8A89CA3}" type="pres">
      <dgm:prSet presAssocID="{03DAE20B-5DA0-4763-8FFD-8F948BF8C594}" presName="Name37" presStyleLbl="parChTrans1D4" presStyleIdx="3" presStyleCnt="23"/>
      <dgm:spPr/>
      <dgm:t>
        <a:bodyPr/>
        <a:lstStyle/>
        <a:p>
          <a:endParaRPr lang="en-IN"/>
        </a:p>
      </dgm:t>
    </dgm:pt>
    <dgm:pt modelId="{674481F0-1321-4FC1-9BA5-5F682C795FFF}" type="pres">
      <dgm:prSet presAssocID="{34C9AD34-D134-4A9D-9AAD-08310F5A782F}" presName="hierRoot2" presStyleCnt="0">
        <dgm:presLayoutVars>
          <dgm:hierBranch val="init"/>
        </dgm:presLayoutVars>
      </dgm:prSet>
      <dgm:spPr/>
    </dgm:pt>
    <dgm:pt modelId="{2F6BA722-A77A-4761-AC2B-87EBE64CEA0F}" type="pres">
      <dgm:prSet presAssocID="{34C9AD34-D134-4A9D-9AAD-08310F5A782F}" presName="rootComposite" presStyleCnt="0"/>
      <dgm:spPr/>
    </dgm:pt>
    <dgm:pt modelId="{6BC09020-4ECD-4E31-8292-B05788489721}" type="pres">
      <dgm:prSet presAssocID="{34C9AD34-D134-4A9D-9AAD-08310F5A782F}" presName="rootText" presStyleLbl="node4" presStyleIdx="3" presStyleCnt="2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C7C60FB-FC1F-4B43-AD7F-62FB07E8803B}" type="pres">
      <dgm:prSet presAssocID="{34C9AD34-D134-4A9D-9AAD-08310F5A782F}" presName="rootConnector" presStyleLbl="node4" presStyleIdx="3" presStyleCnt="23"/>
      <dgm:spPr/>
      <dgm:t>
        <a:bodyPr/>
        <a:lstStyle/>
        <a:p>
          <a:endParaRPr lang="en-IN"/>
        </a:p>
      </dgm:t>
    </dgm:pt>
    <dgm:pt modelId="{78923350-9984-4E65-8D29-A4C6BDB5C6F2}" type="pres">
      <dgm:prSet presAssocID="{34C9AD34-D134-4A9D-9AAD-08310F5A782F}" presName="hierChild4" presStyleCnt="0"/>
      <dgm:spPr/>
    </dgm:pt>
    <dgm:pt modelId="{121292E1-9BB1-4F31-A59F-45D35CA0FB86}" type="pres">
      <dgm:prSet presAssocID="{8ABB597F-5B41-431D-BC93-F1987A60A698}" presName="Name37" presStyleLbl="parChTrans1D4" presStyleIdx="4" presStyleCnt="23"/>
      <dgm:spPr/>
      <dgm:t>
        <a:bodyPr/>
        <a:lstStyle/>
        <a:p>
          <a:endParaRPr lang="en-IN"/>
        </a:p>
      </dgm:t>
    </dgm:pt>
    <dgm:pt modelId="{2ECE5AE4-E243-4969-9D70-73306356A81E}" type="pres">
      <dgm:prSet presAssocID="{6BB09BDC-9034-4639-A1F9-C767D35132DF}" presName="hierRoot2" presStyleCnt="0">
        <dgm:presLayoutVars>
          <dgm:hierBranch val="init"/>
        </dgm:presLayoutVars>
      </dgm:prSet>
      <dgm:spPr/>
    </dgm:pt>
    <dgm:pt modelId="{9AB98AAF-768C-4B7F-A139-4DF2E41F47D6}" type="pres">
      <dgm:prSet presAssocID="{6BB09BDC-9034-4639-A1F9-C767D35132DF}" presName="rootComposite" presStyleCnt="0"/>
      <dgm:spPr/>
    </dgm:pt>
    <dgm:pt modelId="{951721EB-6C04-4C1D-AA90-E6EF2A928256}" type="pres">
      <dgm:prSet presAssocID="{6BB09BDC-9034-4639-A1F9-C767D35132DF}" presName="rootText" presStyleLbl="node4" presStyleIdx="4" presStyleCnt="2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0B6CE23-C787-4BE9-95FE-77AA12CA8F11}" type="pres">
      <dgm:prSet presAssocID="{6BB09BDC-9034-4639-A1F9-C767D35132DF}" presName="rootConnector" presStyleLbl="node4" presStyleIdx="4" presStyleCnt="23"/>
      <dgm:spPr/>
      <dgm:t>
        <a:bodyPr/>
        <a:lstStyle/>
        <a:p>
          <a:endParaRPr lang="en-IN"/>
        </a:p>
      </dgm:t>
    </dgm:pt>
    <dgm:pt modelId="{ACC160D6-EC6F-445D-B6C6-D5CFFB9B9D96}" type="pres">
      <dgm:prSet presAssocID="{6BB09BDC-9034-4639-A1F9-C767D35132DF}" presName="hierChild4" presStyleCnt="0"/>
      <dgm:spPr/>
    </dgm:pt>
    <dgm:pt modelId="{A380470F-B72E-4449-B221-60EAEB467E0B}" type="pres">
      <dgm:prSet presAssocID="{6BB09BDC-9034-4639-A1F9-C767D35132DF}" presName="hierChild5" presStyleCnt="0"/>
      <dgm:spPr/>
    </dgm:pt>
    <dgm:pt modelId="{F571D794-1364-4BFD-BB91-7517809D4263}" type="pres">
      <dgm:prSet presAssocID="{DE563E74-E6DB-4DE6-8AED-E1DDF52709F6}" presName="Name37" presStyleLbl="parChTrans1D4" presStyleIdx="5" presStyleCnt="23"/>
      <dgm:spPr/>
      <dgm:t>
        <a:bodyPr/>
        <a:lstStyle/>
        <a:p>
          <a:endParaRPr lang="en-IN"/>
        </a:p>
      </dgm:t>
    </dgm:pt>
    <dgm:pt modelId="{53D294DA-40BE-4BEB-AFEA-5EBC53D9158D}" type="pres">
      <dgm:prSet presAssocID="{4DB12374-3311-415F-AF86-B2E67C24EE2B}" presName="hierRoot2" presStyleCnt="0">
        <dgm:presLayoutVars>
          <dgm:hierBranch val="init"/>
        </dgm:presLayoutVars>
      </dgm:prSet>
      <dgm:spPr/>
    </dgm:pt>
    <dgm:pt modelId="{DE912307-AB62-41A5-A4A1-C4C62D3F3E5C}" type="pres">
      <dgm:prSet presAssocID="{4DB12374-3311-415F-AF86-B2E67C24EE2B}" presName="rootComposite" presStyleCnt="0"/>
      <dgm:spPr/>
    </dgm:pt>
    <dgm:pt modelId="{FD596022-94DC-4007-B9D2-24A0B0793306}" type="pres">
      <dgm:prSet presAssocID="{4DB12374-3311-415F-AF86-B2E67C24EE2B}" presName="rootText" presStyleLbl="node4" presStyleIdx="5" presStyleCnt="2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BDAD6FE-96DE-4796-8FF2-E1464FC8EC30}" type="pres">
      <dgm:prSet presAssocID="{4DB12374-3311-415F-AF86-B2E67C24EE2B}" presName="rootConnector" presStyleLbl="node4" presStyleIdx="5" presStyleCnt="23"/>
      <dgm:spPr/>
      <dgm:t>
        <a:bodyPr/>
        <a:lstStyle/>
        <a:p>
          <a:endParaRPr lang="en-IN"/>
        </a:p>
      </dgm:t>
    </dgm:pt>
    <dgm:pt modelId="{EABE1BB2-AFBC-423F-9893-2B60EE67AA7D}" type="pres">
      <dgm:prSet presAssocID="{4DB12374-3311-415F-AF86-B2E67C24EE2B}" presName="hierChild4" presStyleCnt="0"/>
      <dgm:spPr/>
    </dgm:pt>
    <dgm:pt modelId="{16CAAD4B-22BE-47FB-B0F4-7219615D1A9E}" type="pres">
      <dgm:prSet presAssocID="{4DB12374-3311-415F-AF86-B2E67C24EE2B}" presName="hierChild5" presStyleCnt="0"/>
      <dgm:spPr/>
    </dgm:pt>
    <dgm:pt modelId="{FCA5364D-4FE6-46F8-A7CA-E9DE58BCD12A}" type="pres">
      <dgm:prSet presAssocID="{34C9AD34-D134-4A9D-9AAD-08310F5A782F}" presName="hierChild5" presStyleCnt="0"/>
      <dgm:spPr/>
    </dgm:pt>
    <dgm:pt modelId="{52DDECE7-E8D8-4A89-B228-6C048830341A}" type="pres">
      <dgm:prSet presAssocID="{A5F8D776-2103-4911-9ACB-5D3611D711A6}" presName="hierChild5" presStyleCnt="0"/>
      <dgm:spPr/>
    </dgm:pt>
    <dgm:pt modelId="{0AB33E8B-1392-4CB0-BC79-E1BFF4BF434E}" type="pres">
      <dgm:prSet presAssocID="{6A5EB9E4-3DAD-4E49-90E7-8EEEC6EE223C}" presName="Name37" presStyleLbl="parChTrans1D3" presStyleIdx="1" presStyleCnt="9"/>
      <dgm:spPr/>
      <dgm:t>
        <a:bodyPr/>
        <a:lstStyle/>
        <a:p>
          <a:endParaRPr lang="en-IN"/>
        </a:p>
      </dgm:t>
    </dgm:pt>
    <dgm:pt modelId="{1FB6A8C8-5155-4EC1-80AC-461812984887}" type="pres">
      <dgm:prSet presAssocID="{E8623197-8C3C-492D-B111-B4C84442BF4D}" presName="hierRoot2" presStyleCnt="0">
        <dgm:presLayoutVars>
          <dgm:hierBranch val="init"/>
        </dgm:presLayoutVars>
      </dgm:prSet>
      <dgm:spPr/>
    </dgm:pt>
    <dgm:pt modelId="{A6A09666-A4D1-4916-BE98-862EE8B822C5}" type="pres">
      <dgm:prSet presAssocID="{E8623197-8C3C-492D-B111-B4C84442BF4D}" presName="rootComposite" presStyleCnt="0"/>
      <dgm:spPr/>
    </dgm:pt>
    <dgm:pt modelId="{13716E80-8EEB-4FAB-ABE0-EBB0B880BC53}" type="pres">
      <dgm:prSet presAssocID="{E8623197-8C3C-492D-B111-B4C84442BF4D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EB602B3-FF9F-4382-A71E-3FE3B0D2DC86}" type="pres">
      <dgm:prSet presAssocID="{E8623197-8C3C-492D-B111-B4C84442BF4D}" presName="rootConnector" presStyleLbl="node3" presStyleIdx="1" presStyleCnt="9"/>
      <dgm:spPr/>
      <dgm:t>
        <a:bodyPr/>
        <a:lstStyle/>
        <a:p>
          <a:endParaRPr lang="en-IN"/>
        </a:p>
      </dgm:t>
    </dgm:pt>
    <dgm:pt modelId="{6E067062-8BC0-4FBF-847B-18C83FBAD2A1}" type="pres">
      <dgm:prSet presAssocID="{E8623197-8C3C-492D-B111-B4C84442BF4D}" presName="hierChild4" presStyleCnt="0"/>
      <dgm:spPr/>
    </dgm:pt>
    <dgm:pt modelId="{C8ECB368-88B9-498B-A057-EF4A2CCF5D0A}" type="pres">
      <dgm:prSet presAssocID="{9C5193A7-C734-4EF0-AEEE-64CDB660C696}" presName="Name37" presStyleLbl="parChTrans1D4" presStyleIdx="6" presStyleCnt="23"/>
      <dgm:spPr/>
      <dgm:t>
        <a:bodyPr/>
        <a:lstStyle/>
        <a:p>
          <a:endParaRPr lang="en-IN"/>
        </a:p>
      </dgm:t>
    </dgm:pt>
    <dgm:pt modelId="{F40F3DE8-9CAA-423A-B99B-2B6DE2046C79}" type="pres">
      <dgm:prSet presAssocID="{AC1EDE57-1B17-4FD5-B43B-B2D5BF285801}" presName="hierRoot2" presStyleCnt="0">
        <dgm:presLayoutVars>
          <dgm:hierBranch val="init"/>
        </dgm:presLayoutVars>
      </dgm:prSet>
      <dgm:spPr/>
    </dgm:pt>
    <dgm:pt modelId="{370C5C81-8251-4DE8-8A59-FA9A4045465D}" type="pres">
      <dgm:prSet presAssocID="{AC1EDE57-1B17-4FD5-B43B-B2D5BF285801}" presName="rootComposite" presStyleCnt="0"/>
      <dgm:spPr/>
    </dgm:pt>
    <dgm:pt modelId="{28223A31-D329-4D8B-91B1-253D639FCE4F}" type="pres">
      <dgm:prSet presAssocID="{AC1EDE57-1B17-4FD5-B43B-B2D5BF285801}" presName="rootText" presStyleLbl="node4" presStyleIdx="6" presStyleCnt="2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304256E-D118-49C5-AECA-48E88E79A32D}" type="pres">
      <dgm:prSet presAssocID="{AC1EDE57-1B17-4FD5-B43B-B2D5BF285801}" presName="rootConnector" presStyleLbl="node4" presStyleIdx="6" presStyleCnt="23"/>
      <dgm:spPr/>
      <dgm:t>
        <a:bodyPr/>
        <a:lstStyle/>
        <a:p>
          <a:endParaRPr lang="en-IN"/>
        </a:p>
      </dgm:t>
    </dgm:pt>
    <dgm:pt modelId="{929B4AF1-95D6-4FFF-83B6-FC44743A6EDB}" type="pres">
      <dgm:prSet presAssocID="{AC1EDE57-1B17-4FD5-B43B-B2D5BF285801}" presName="hierChild4" presStyleCnt="0"/>
      <dgm:spPr/>
    </dgm:pt>
    <dgm:pt modelId="{CFF4B9AF-6382-4B56-8C5C-E8AE82A7ADE6}" type="pres">
      <dgm:prSet presAssocID="{AC1EDE57-1B17-4FD5-B43B-B2D5BF285801}" presName="hierChild5" presStyleCnt="0"/>
      <dgm:spPr/>
    </dgm:pt>
    <dgm:pt modelId="{7FB71138-0DF6-434C-AD0C-2A2641C40433}" type="pres">
      <dgm:prSet presAssocID="{E8623197-8C3C-492D-B111-B4C84442BF4D}" presName="hierChild5" presStyleCnt="0"/>
      <dgm:spPr/>
    </dgm:pt>
    <dgm:pt modelId="{64A47185-494C-4DD4-A9BB-FC993072210E}" type="pres">
      <dgm:prSet presAssocID="{19A1D18F-0793-4F9E-9AAD-A391BAE94FA7}" presName="Name37" presStyleLbl="parChTrans1D3" presStyleIdx="2" presStyleCnt="9"/>
      <dgm:spPr/>
      <dgm:t>
        <a:bodyPr/>
        <a:lstStyle/>
        <a:p>
          <a:endParaRPr lang="en-IN"/>
        </a:p>
      </dgm:t>
    </dgm:pt>
    <dgm:pt modelId="{B5C83BD6-B919-4DF9-B7CE-A1563397EE8F}" type="pres">
      <dgm:prSet presAssocID="{57DEECC0-1441-49C8-B8AC-AC19A3546B81}" presName="hierRoot2" presStyleCnt="0">
        <dgm:presLayoutVars>
          <dgm:hierBranch val="init"/>
        </dgm:presLayoutVars>
      </dgm:prSet>
      <dgm:spPr/>
    </dgm:pt>
    <dgm:pt modelId="{171BEEAF-FC3B-4BE8-BF8B-AFDC1317D580}" type="pres">
      <dgm:prSet presAssocID="{57DEECC0-1441-49C8-B8AC-AC19A3546B81}" presName="rootComposite" presStyleCnt="0"/>
      <dgm:spPr/>
    </dgm:pt>
    <dgm:pt modelId="{25A74920-CA2B-43D1-849B-2FD085A2B287}" type="pres">
      <dgm:prSet presAssocID="{57DEECC0-1441-49C8-B8AC-AC19A3546B81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7C93E36-565E-4655-BCAC-AC49B2DDDE89}" type="pres">
      <dgm:prSet presAssocID="{57DEECC0-1441-49C8-B8AC-AC19A3546B81}" presName="rootConnector" presStyleLbl="node3" presStyleIdx="2" presStyleCnt="9"/>
      <dgm:spPr/>
      <dgm:t>
        <a:bodyPr/>
        <a:lstStyle/>
        <a:p>
          <a:endParaRPr lang="en-IN"/>
        </a:p>
      </dgm:t>
    </dgm:pt>
    <dgm:pt modelId="{4937550C-216C-4429-83F3-0EF4DE38BE18}" type="pres">
      <dgm:prSet presAssocID="{57DEECC0-1441-49C8-B8AC-AC19A3546B81}" presName="hierChild4" presStyleCnt="0"/>
      <dgm:spPr/>
    </dgm:pt>
    <dgm:pt modelId="{5176A264-0D0C-4610-9ADF-488DDDBBA9BE}" type="pres">
      <dgm:prSet presAssocID="{41DCB354-772A-4F01-8417-95F99AE3EFE6}" presName="Name37" presStyleLbl="parChTrans1D4" presStyleIdx="7" presStyleCnt="23"/>
      <dgm:spPr/>
      <dgm:t>
        <a:bodyPr/>
        <a:lstStyle/>
        <a:p>
          <a:endParaRPr lang="en-IN"/>
        </a:p>
      </dgm:t>
    </dgm:pt>
    <dgm:pt modelId="{C048DDFC-5E4B-47CA-B558-AA3C94A696F4}" type="pres">
      <dgm:prSet presAssocID="{99C74930-E55C-46D3-BD25-C83A4766D4F7}" presName="hierRoot2" presStyleCnt="0">
        <dgm:presLayoutVars>
          <dgm:hierBranch val="init"/>
        </dgm:presLayoutVars>
      </dgm:prSet>
      <dgm:spPr/>
    </dgm:pt>
    <dgm:pt modelId="{DB964256-BC89-4741-B0AA-2002459F4F13}" type="pres">
      <dgm:prSet presAssocID="{99C74930-E55C-46D3-BD25-C83A4766D4F7}" presName="rootComposite" presStyleCnt="0"/>
      <dgm:spPr/>
    </dgm:pt>
    <dgm:pt modelId="{1522C093-8E8F-46ED-ADA1-8225A0890BAA}" type="pres">
      <dgm:prSet presAssocID="{99C74930-E55C-46D3-BD25-C83A4766D4F7}" presName="rootText" presStyleLbl="node4" presStyleIdx="7" presStyleCnt="2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50BDE23-9DF1-4B87-8045-76B48A0227EF}" type="pres">
      <dgm:prSet presAssocID="{99C74930-E55C-46D3-BD25-C83A4766D4F7}" presName="rootConnector" presStyleLbl="node4" presStyleIdx="7" presStyleCnt="23"/>
      <dgm:spPr/>
      <dgm:t>
        <a:bodyPr/>
        <a:lstStyle/>
        <a:p>
          <a:endParaRPr lang="en-IN"/>
        </a:p>
      </dgm:t>
    </dgm:pt>
    <dgm:pt modelId="{C96A4D84-3F44-4DB6-8109-6B6615C7A6B6}" type="pres">
      <dgm:prSet presAssocID="{99C74930-E55C-46D3-BD25-C83A4766D4F7}" presName="hierChild4" presStyleCnt="0"/>
      <dgm:spPr/>
    </dgm:pt>
    <dgm:pt modelId="{5B096EF3-44A5-4E5B-A939-B084CBF7C99A}" type="pres">
      <dgm:prSet presAssocID="{99C74930-E55C-46D3-BD25-C83A4766D4F7}" presName="hierChild5" presStyleCnt="0"/>
      <dgm:spPr/>
    </dgm:pt>
    <dgm:pt modelId="{994CFF97-172A-4A86-B6A6-6A96975D8EE3}" type="pres">
      <dgm:prSet presAssocID="{57DEECC0-1441-49C8-B8AC-AC19A3546B81}" presName="hierChild5" presStyleCnt="0"/>
      <dgm:spPr/>
    </dgm:pt>
    <dgm:pt modelId="{289F73BA-C71A-46B8-83F8-A8055EBB0B15}" type="pres">
      <dgm:prSet presAssocID="{699D5DAE-EBCC-4A88-B99B-26AA39EDFC63}" presName="hierChild5" presStyleCnt="0"/>
      <dgm:spPr/>
    </dgm:pt>
    <dgm:pt modelId="{6BC4A7D4-F2C0-4208-9F84-FB99966E9DF1}" type="pres">
      <dgm:prSet presAssocID="{7C09936F-827A-4BAF-93B5-3DD8DE2E78B5}" presName="Name37" presStyleLbl="parChTrans1D2" presStyleIdx="1" presStyleCnt="3"/>
      <dgm:spPr/>
      <dgm:t>
        <a:bodyPr/>
        <a:lstStyle/>
        <a:p>
          <a:endParaRPr lang="en-IN"/>
        </a:p>
      </dgm:t>
    </dgm:pt>
    <dgm:pt modelId="{53C1AEFE-1F40-4F64-8511-513FA7AB8699}" type="pres">
      <dgm:prSet presAssocID="{815286F5-F628-4731-93A2-CF9A696C38A6}" presName="hierRoot2" presStyleCnt="0">
        <dgm:presLayoutVars>
          <dgm:hierBranch val="init"/>
        </dgm:presLayoutVars>
      </dgm:prSet>
      <dgm:spPr/>
    </dgm:pt>
    <dgm:pt modelId="{F314F86B-3B32-4BBD-BDEE-71FA47A9D5CA}" type="pres">
      <dgm:prSet presAssocID="{815286F5-F628-4731-93A2-CF9A696C38A6}" presName="rootComposite" presStyleCnt="0"/>
      <dgm:spPr/>
    </dgm:pt>
    <dgm:pt modelId="{B057E923-834F-4ED1-939B-18EF2254236C}" type="pres">
      <dgm:prSet presAssocID="{815286F5-F628-4731-93A2-CF9A696C38A6}" presName="rootText" presStyleLbl="node2" presStyleIdx="1" presStyleCnt="3" custScaleX="115594" custScaleY="15433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B4C2AFD-A9E7-4744-AA29-B7325503998D}" type="pres">
      <dgm:prSet presAssocID="{815286F5-F628-4731-93A2-CF9A696C38A6}" presName="rootConnector" presStyleLbl="node2" presStyleIdx="1" presStyleCnt="3"/>
      <dgm:spPr/>
      <dgm:t>
        <a:bodyPr/>
        <a:lstStyle/>
        <a:p>
          <a:endParaRPr lang="en-IN"/>
        </a:p>
      </dgm:t>
    </dgm:pt>
    <dgm:pt modelId="{626BC426-CAE9-4DC7-90F4-D60F57747B3A}" type="pres">
      <dgm:prSet presAssocID="{815286F5-F628-4731-93A2-CF9A696C38A6}" presName="hierChild4" presStyleCnt="0"/>
      <dgm:spPr/>
    </dgm:pt>
    <dgm:pt modelId="{0DA70FC6-6507-4922-8A3F-5B6E2EC93131}" type="pres">
      <dgm:prSet presAssocID="{43147B71-03B7-4F2C-BED5-AEDF704370D5}" presName="Name37" presStyleLbl="parChTrans1D3" presStyleIdx="3" presStyleCnt="9"/>
      <dgm:spPr/>
      <dgm:t>
        <a:bodyPr/>
        <a:lstStyle/>
        <a:p>
          <a:endParaRPr lang="en-IN"/>
        </a:p>
      </dgm:t>
    </dgm:pt>
    <dgm:pt modelId="{2161BD87-BD5D-4392-BDC4-A6095CE91D7B}" type="pres">
      <dgm:prSet presAssocID="{5DB8B1BE-E155-4C4D-963D-B2ED8FA5BE77}" presName="hierRoot2" presStyleCnt="0">
        <dgm:presLayoutVars>
          <dgm:hierBranch val="init"/>
        </dgm:presLayoutVars>
      </dgm:prSet>
      <dgm:spPr/>
    </dgm:pt>
    <dgm:pt modelId="{ADA56303-38CA-4871-AFA6-962C6AFDFA84}" type="pres">
      <dgm:prSet presAssocID="{5DB8B1BE-E155-4C4D-963D-B2ED8FA5BE77}" presName="rootComposite" presStyleCnt="0"/>
      <dgm:spPr/>
    </dgm:pt>
    <dgm:pt modelId="{823C1981-B3AE-42EC-9283-F5FD5D3713FD}" type="pres">
      <dgm:prSet presAssocID="{5DB8B1BE-E155-4C4D-963D-B2ED8FA5BE77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C63E194-251B-4CA9-8F20-5A4E0AF05179}" type="pres">
      <dgm:prSet presAssocID="{5DB8B1BE-E155-4C4D-963D-B2ED8FA5BE77}" presName="rootConnector" presStyleLbl="node3" presStyleIdx="3" presStyleCnt="9"/>
      <dgm:spPr/>
      <dgm:t>
        <a:bodyPr/>
        <a:lstStyle/>
        <a:p>
          <a:endParaRPr lang="en-IN"/>
        </a:p>
      </dgm:t>
    </dgm:pt>
    <dgm:pt modelId="{EC89E818-9740-4B91-96F1-C162DC2034DD}" type="pres">
      <dgm:prSet presAssocID="{5DB8B1BE-E155-4C4D-963D-B2ED8FA5BE77}" presName="hierChild4" presStyleCnt="0"/>
      <dgm:spPr/>
    </dgm:pt>
    <dgm:pt modelId="{384F1237-8853-4E0D-8791-AC9A4EA0F8BC}" type="pres">
      <dgm:prSet presAssocID="{0EDBD695-7396-408A-B60D-A4B9AD2DFDEC}" presName="Name37" presStyleLbl="parChTrans1D4" presStyleIdx="8" presStyleCnt="23"/>
      <dgm:spPr/>
      <dgm:t>
        <a:bodyPr/>
        <a:lstStyle/>
        <a:p>
          <a:endParaRPr lang="en-IN"/>
        </a:p>
      </dgm:t>
    </dgm:pt>
    <dgm:pt modelId="{132704A7-1301-476A-B8D7-92000DBBB6D2}" type="pres">
      <dgm:prSet presAssocID="{83E241D0-AE68-4D37-B170-CA1168230AA8}" presName="hierRoot2" presStyleCnt="0">
        <dgm:presLayoutVars>
          <dgm:hierBranch val="init"/>
        </dgm:presLayoutVars>
      </dgm:prSet>
      <dgm:spPr/>
    </dgm:pt>
    <dgm:pt modelId="{17D4BC45-C8F0-4417-BC1D-C35777B54BD3}" type="pres">
      <dgm:prSet presAssocID="{83E241D0-AE68-4D37-B170-CA1168230AA8}" presName="rootComposite" presStyleCnt="0"/>
      <dgm:spPr/>
    </dgm:pt>
    <dgm:pt modelId="{789A15D7-39D3-46A8-93DA-560660F87426}" type="pres">
      <dgm:prSet presAssocID="{83E241D0-AE68-4D37-B170-CA1168230AA8}" presName="rootText" presStyleLbl="node4" presStyleIdx="8" presStyleCnt="2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F62CF0F-B949-403D-A1B7-69728BD6F39F}" type="pres">
      <dgm:prSet presAssocID="{83E241D0-AE68-4D37-B170-CA1168230AA8}" presName="rootConnector" presStyleLbl="node4" presStyleIdx="8" presStyleCnt="23"/>
      <dgm:spPr/>
      <dgm:t>
        <a:bodyPr/>
        <a:lstStyle/>
        <a:p>
          <a:endParaRPr lang="en-IN"/>
        </a:p>
      </dgm:t>
    </dgm:pt>
    <dgm:pt modelId="{1C2A71F8-310E-4104-8047-B420253DA978}" type="pres">
      <dgm:prSet presAssocID="{83E241D0-AE68-4D37-B170-CA1168230AA8}" presName="hierChild4" presStyleCnt="0"/>
      <dgm:spPr/>
    </dgm:pt>
    <dgm:pt modelId="{11C450FB-95E8-4FA6-BCD8-B6E918BD302A}" type="pres">
      <dgm:prSet presAssocID="{0506C708-F256-485C-BE33-13EBFAB669FD}" presName="Name37" presStyleLbl="parChTrans1D4" presStyleIdx="9" presStyleCnt="23"/>
      <dgm:spPr/>
      <dgm:t>
        <a:bodyPr/>
        <a:lstStyle/>
        <a:p>
          <a:endParaRPr lang="en-IN"/>
        </a:p>
      </dgm:t>
    </dgm:pt>
    <dgm:pt modelId="{B1A28EB2-7779-4148-B630-CA46DA6FD947}" type="pres">
      <dgm:prSet presAssocID="{C457AF4B-D653-4AEB-A03E-4F7A17FAFD93}" presName="hierRoot2" presStyleCnt="0">
        <dgm:presLayoutVars>
          <dgm:hierBranch val="init"/>
        </dgm:presLayoutVars>
      </dgm:prSet>
      <dgm:spPr/>
    </dgm:pt>
    <dgm:pt modelId="{6EB58624-277B-4A0C-BCA4-85DD466D7931}" type="pres">
      <dgm:prSet presAssocID="{C457AF4B-D653-4AEB-A03E-4F7A17FAFD93}" presName="rootComposite" presStyleCnt="0"/>
      <dgm:spPr/>
    </dgm:pt>
    <dgm:pt modelId="{EC063D99-0CD0-48A5-AAB6-438EED45AD51}" type="pres">
      <dgm:prSet presAssocID="{C457AF4B-D653-4AEB-A03E-4F7A17FAFD93}" presName="rootText" presStyleLbl="node4" presStyleIdx="9" presStyleCnt="23" custScaleX="105658" custScaleY="15992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5DE7BFD-D371-4CD2-971D-0A2C1977964A}" type="pres">
      <dgm:prSet presAssocID="{C457AF4B-D653-4AEB-A03E-4F7A17FAFD93}" presName="rootConnector" presStyleLbl="node4" presStyleIdx="9" presStyleCnt="23"/>
      <dgm:spPr/>
      <dgm:t>
        <a:bodyPr/>
        <a:lstStyle/>
        <a:p>
          <a:endParaRPr lang="en-IN"/>
        </a:p>
      </dgm:t>
    </dgm:pt>
    <dgm:pt modelId="{8671EC5B-71AF-47AD-9149-2067BF8BCE80}" type="pres">
      <dgm:prSet presAssocID="{C457AF4B-D653-4AEB-A03E-4F7A17FAFD93}" presName="hierChild4" presStyleCnt="0"/>
      <dgm:spPr/>
    </dgm:pt>
    <dgm:pt modelId="{E1F38B07-EC55-472B-8C8B-742614940C8D}" type="pres">
      <dgm:prSet presAssocID="{C457AF4B-D653-4AEB-A03E-4F7A17FAFD93}" presName="hierChild5" presStyleCnt="0"/>
      <dgm:spPr/>
    </dgm:pt>
    <dgm:pt modelId="{AC0D0589-DCC0-4994-8324-57297F340756}" type="pres">
      <dgm:prSet presAssocID="{BD37BF33-FD70-41B8-9DEC-6C774E7DEBDE}" presName="Name37" presStyleLbl="parChTrans1D4" presStyleIdx="10" presStyleCnt="23"/>
      <dgm:spPr/>
      <dgm:t>
        <a:bodyPr/>
        <a:lstStyle/>
        <a:p>
          <a:endParaRPr lang="en-IN"/>
        </a:p>
      </dgm:t>
    </dgm:pt>
    <dgm:pt modelId="{B3D637AF-38A9-4130-90B3-777381C182F9}" type="pres">
      <dgm:prSet presAssocID="{C0702042-3E80-47B6-83AE-B2A2AC02E504}" presName="hierRoot2" presStyleCnt="0">
        <dgm:presLayoutVars>
          <dgm:hierBranch val="init"/>
        </dgm:presLayoutVars>
      </dgm:prSet>
      <dgm:spPr/>
    </dgm:pt>
    <dgm:pt modelId="{83A72A87-3A77-454F-B55D-9DDA9B9812D0}" type="pres">
      <dgm:prSet presAssocID="{C0702042-3E80-47B6-83AE-B2A2AC02E504}" presName="rootComposite" presStyleCnt="0"/>
      <dgm:spPr/>
    </dgm:pt>
    <dgm:pt modelId="{1AFDBB64-69A7-4013-9E8D-9E5BC7D5E50B}" type="pres">
      <dgm:prSet presAssocID="{C0702042-3E80-47B6-83AE-B2A2AC02E504}" presName="rootText" presStyleLbl="node4" presStyleIdx="10" presStyleCnt="23" custScaleX="105658" custScaleY="17573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C45742E-C3CC-4C85-9B93-A65526344200}" type="pres">
      <dgm:prSet presAssocID="{C0702042-3E80-47B6-83AE-B2A2AC02E504}" presName="rootConnector" presStyleLbl="node4" presStyleIdx="10" presStyleCnt="23"/>
      <dgm:spPr/>
      <dgm:t>
        <a:bodyPr/>
        <a:lstStyle/>
        <a:p>
          <a:endParaRPr lang="en-IN"/>
        </a:p>
      </dgm:t>
    </dgm:pt>
    <dgm:pt modelId="{9126CD35-1F4B-4F21-8566-E44F0C928767}" type="pres">
      <dgm:prSet presAssocID="{C0702042-3E80-47B6-83AE-B2A2AC02E504}" presName="hierChild4" presStyleCnt="0"/>
      <dgm:spPr/>
    </dgm:pt>
    <dgm:pt modelId="{51D15739-7A63-4F63-A27A-275EBF93BB70}" type="pres">
      <dgm:prSet presAssocID="{C0702042-3E80-47B6-83AE-B2A2AC02E504}" presName="hierChild5" presStyleCnt="0"/>
      <dgm:spPr/>
    </dgm:pt>
    <dgm:pt modelId="{F5A8B477-3F89-4B5A-8E09-1CBB88E1E09F}" type="pres">
      <dgm:prSet presAssocID="{83E241D0-AE68-4D37-B170-CA1168230AA8}" presName="hierChild5" presStyleCnt="0"/>
      <dgm:spPr/>
    </dgm:pt>
    <dgm:pt modelId="{222961C7-E66A-437E-825B-B039748F0C51}" type="pres">
      <dgm:prSet presAssocID="{725D7A30-594D-4CC5-A67C-6FDD36C03EEF}" presName="Name37" presStyleLbl="parChTrans1D4" presStyleIdx="11" presStyleCnt="23"/>
      <dgm:spPr/>
      <dgm:t>
        <a:bodyPr/>
        <a:lstStyle/>
        <a:p>
          <a:endParaRPr lang="en-IN"/>
        </a:p>
      </dgm:t>
    </dgm:pt>
    <dgm:pt modelId="{EFCA6D96-75E7-4CD7-936C-2BFEC137FD7F}" type="pres">
      <dgm:prSet presAssocID="{5EE6488F-1B51-4D22-9D0C-D877FA7E7AB9}" presName="hierRoot2" presStyleCnt="0">
        <dgm:presLayoutVars>
          <dgm:hierBranch val="init"/>
        </dgm:presLayoutVars>
      </dgm:prSet>
      <dgm:spPr/>
    </dgm:pt>
    <dgm:pt modelId="{8C931741-5E20-4CAB-9A47-401E53599ACF}" type="pres">
      <dgm:prSet presAssocID="{5EE6488F-1B51-4D22-9D0C-D877FA7E7AB9}" presName="rootComposite" presStyleCnt="0"/>
      <dgm:spPr/>
    </dgm:pt>
    <dgm:pt modelId="{9B5F0DD8-8ACD-41A7-A403-77BEBDD81D1A}" type="pres">
      <dgm:prSet presAssocID="{5EE6488F-1B51-4D22-9D0C-D877FA7E7AB9}" presName="rootText" presStyleLbl="node4" presStyleIdx="11" presStyleCnt="2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DE81C3D-EDF6-494E-BD51-56A3B4231FB6}" type="pres">
      <dgm:prSet presAssocID="{5EE6488F-1B51-4D22-9D0C-D877FA7E7AB9}" presName="rootConnector" presStyleLbl="node4" presStyleIdx="11" presStyleCnt="23"/>
      <dgm:spPr/>
      <dgm:t>
        <a:bodyPr/>
        <a:lstStyle/>
        <a:p>
          <a:endParaRPr lang="en-IN"/>
        </a:p>
      </dgm:t>
    </dgm:pt>
    <dgm:pt modelId="{84DE9CC4-B40F-4838-A6BC-07F5CF19C968}" type="pres">
      <dgm:prSet presAssocID="{5EE6488F-1B51-4D22-9D0C-D877FA7E7AB9}" presName="hierChild4" presStyleCnt="0"/>
      <dgm:spPr/>
    </dgm:pt>
    <dgm:pt modelId="{3C4CD178-CA8E-4F12-A5E9-55E469C1B446}" type="pres">
      <dgm:prSet presAssocID="{DDE780EC-4295-41FC-802B-76EEF6E90F71}" presName="Name37" presStyleLbl="parChTrans1D4" presStyleIdx="12" presStyleCnt="23"/>
      <dgm:spPr/>
      <dgm:t>
        <a:bodyPr/>
        <a:lstStyle/>
        <a:p>
          <a:endParaRPr lang="en-IN"/>
        </a:p>
      </dgm:t>
    </dgm:pt>
    <dgm:pt modelId="{4EB11927-5958-41C4-A585-BBCFBB0C702C}" type="pres">
      <dgm:prSet presAssocID="{EAFB2491-CF00-4AA8-B063-74BF01B2E69A}" presName="hierRoot2" presStyleCnt="0">
        <dgm:presLayoutVars>
          <dgm:hierBranch val="init"/>
        </dgm:presLayoutVars>
      </dgm:prSet>
      <dgm:spPr/>
    </dgm:pt>
    <dgm:pt modelId="{E1F80E91-B69B-44D1-A30B-7F446EEF9BC6}" type="pres">
      <dgm:prSet presAssocID="{EAFB2491-CF00-4AA8-B063-74BF01B2E69A}" presName="rootComposite" presStyleCnt="0"/>
      <dgm:spPr/>
    </dgm:pt>
    <dgm:pt modelId="{698F00E0-85D6-46E2-9953-8BC4FA3AED00}" type="pres">
      <dgm:prSet presAssocID="{EAFB2491-CF00-4AA8-B063-74BF01B2E69A}" presName="rootText" presStyleLbl="node4" presStyleIdx="12" presStyleCnt="2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753CBA5-7C6F-430B-98C9-63796376B0A9}" type="pres">
      <dgm:prSet presAssocID="{EAFB2491-CF00-4AA8-B063-74BF01B2E69A}" presName="rootConnector" presStyleLbl="node4" presStyleIdx="12" presStyleCnt="23"/>
      <dgm:spPr/>
      <dgm:t>
        <a:bodyPr/>
        <a:lstStyle/>
        <a:p>
          <a:endParaRPr lang="en-IN"/>
        </a:p>
      </dgm:t>
    </dgm:pt>
    <dgm:pt modelId="{D3C9E560-42A3-4636-9104-11FB9651E7C2}" type="pres">
      <dgm:prSet presAssocID="{EAFB2491-CF00-4AA8-B063-74BF01B2E69A}" presName="hierChild4" presStyleCnt="0"/>
      <dgm:spPr/>
    </dgm:pt>
    <dgm:pt modelId="{BF46AAD2-BF6B-4A14-A7FD-763428C1E9E0}" type="pres">
      <dgm:prSet presAssocID="{EAFB2491-CF00-4AA8-B063-74BF01B2E69A}" presName="hierChild5" presStyleCnt="0"/>
      <dgm:spPr/>
    </dgm:pt>
    <dgm:pt modelId="{EFE25B99-D750-4536-9EF0-7B303268B2DE}" type="pres">
      <dgm:prSet presAssocID="{7D96D19B-FD2B-4AAF-BB7F-2C27F4408382}" presName="Name37" presStyleLbl="parChTrans1D4" presStyleIdx="13" presStyleCnt="23"/>
      <dgm:spPr/>
      <dgm:t>
        <a:bodyPr/>
        <a:lstStyle/>
        <a:p>
          <a:endParaRPr lang="en-IN"/>
        </a:p>
      </dgm:t>
    </dgm:pt>
    <dgm:pt modelId="{DB3822B5-EF3D-4E06-850A-DCDFD89A006C}" type="pres">
      <dgm:prSet presAssocID="{6B16D4EA-64F6-487F-AFF6-C3BA67DB489A}" presName="hierRoot2" presStyleCnt="0">
        <dgm:presLayoutVars>
          <dgm:hierBranch val="init"/>
        </dgm:presLayoutVars>
      </dgm:prSet>
      <dgm:spPr/>
    </dgm:pt>
    <dgm:pt modelId="{953909BE-21A5-4821-8FA8-F0094A00F98C}" type="pres">
      <dgm:prSet presAssocID="{6B16D4EA-64F6-487F-AFF6-C3BA67DB489A}" presName="rootComposite" presStyleCnt="0"/>
      <dgm:spPr/>
    </dgm:pt>
    <dgm:pt modelId="{2D2B542C-DEEF-4CED-8EE6-0DFF67A279B8}" type="pres">
      <dgm:prSet presAssocID="{6B16D4EA-64F6-487F-AFF6-C3BA67DB489A}" presName="rootText" presStyleLbl="node4" presStyleIdx="13" presStyleCnt="2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9D25599-3706-45E2-8FB2-05E6AA480F19}" type="pres">
      <dgm:prSet presAssocID="{6B16D4EA-64F6-487F-AFF6-C3BA67DB489A}" presName="rootConnector" presStyleLbl="node4" presStyleIdx="13" presStyleCnt="23"/>
      <dgm:spPr/>
      <dgm:t>
        <a:bodyPr/>
        <a:lstStyle/>
        <a:p>
          <a:endParaRPr lang="en-IN"/>
        </a:p>
      </dgm:t>
    </dgm:pt>
    <dgm:pt modelId="{84CE3E84-2C8E-49E8-8497-D6F307CE7C44}" type="pres">
      <dgm:prSet presAssocID="{6B16D4EA-64F6-487F-AFF6-C3BA67DB489A}" presName="hierChild4" presStyleCnt="0"/>
      <dgm:spPr/>
    </dgm:pt>
    <dgm:pt modelId="{0CF30620-D02D-45A3-A9D8-D78E3EB68196}" type="pres">
      <dgm:prSet presAssocID="{6B16D4EA-64F6-487F-AFF6-C3BA67DB489A}" presName="hierChild5" presStyleCnt="0"/>
      <dgm:spPr/>
    </dgm:pt>
    <dgm:pt modelId="{0613A249-1D6A-4672-A810-203B2F2B2D08}" type="pres">
      <dgm:prSet presAssocID="{5EE6488F-1B51-4D22-9D0C-D877FA7E7AB9}" presName="hierChild5" presStyleCnt="0"/>
      <dgm:spPr/>
    </dgm:pt>
    <dgm:pt modelId="{E10C06B9-2E84-4542-AAD4-0376101F804C}" type="pres">
      <dgm:prSet presAssocID="{5DB8B1BE-E155-4C4D-963D-B2ED8FA5BE77}" presName="hierChild5" presStyleCnt="0"/>
      <dgm:spPr/>
    </dgm:pt>
    <dgm:pt modelId="{D00CA763-4981-4D3C-BEE9-B5DB3772CD6F}" type="pres">
      <dgm:prSet presAssocID="{BE765C19-EF25-4E29-9A3A-DCC62CB7B0E2}" presName="Name37" presStyleLbl="parChTrans1D3" presStyleIdx="4" presStyleCnt="9"/>
      <dgm:spPr/>
      <dgm:t>
        <a:bodyPr/>
        <a:lstStyle/>
        <a:p>
          <a:endParaRPr lang="en-IN"/>
        </a:p>
      </dgm:t>
    </dgm:pt>
    <dgm:pt modelId="{6F92E304-2360-46E4-80D8-6A0639627580}" type="pres">
      <dgm:prSet presAssocID="{61A46B4A-9377-405D-ABD4-EBDD134C8A41}" presName="hierRoot2" presStyleCnt="0">
        <dgm:presLayoutVars>
          <dgm:hierBranch val="init"/>
        </dgm:presLayoutVars>
      </dgm:prSet>
      <dgm:spPr/>
    </dgm:pt>
    <dgm:pt modelId="{DB1078D0-9667-4D98-B661-1E057F0DCBF7}" type="pres">
      <dgm:prSet presAssocID="{61A46B4A-9377-405D-ABD4-EBDD134C8A41}" presName="rootComposite" presStyleCnt="0"/>
      <dgm:spPr/>
    </dgm:pt>
    <dgm:pt modelId="{E90E1FF4-5273-459C-BD0F-9682D1B0AE78}" type="pres">
      <dgm:prSet presAssocID="{61A46B4A-9377-405D-ABD4-EBDD134C8A41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599B5DE-FD51-4E60-902E-8294CBBFD725}" type="pres">
      <dgm:prSet presAssocID="{61A46B4A-9377-405D-ABD4-EBDD134C8A41}" presName="rootConnector" presStyleLbl="node3" presStyleIdx="4" presStyleCnt="9"/>
      <dgm:spPr/>
      <dgm:t>
        <a:bodyPr/>
        <a:lstStyle/>
        <a:p>
          <a:endParaRPr lang="en-IN"/>
        </a:p>
      </dgm:t>
    </dgm:pt>
    <dgm:pt modelId="{D37D9310-FCA6-41D0-877D-8FD2AFAF2A56}" type="pres">
      <dgm:prSet presAssocID="{61A46B4A-9377-405D-ABD4-EBDD134C8A41}" presName="hierChild4" presStyleCnt="0"/>
      <dgm:spPr/>
    </dgm:pt>
    <dgm:pt modelId="{4B9D8029-B1D2-4962-A3F5-FCA0D8FA460D}" type="pres">
      <dgm:prSet presAssocID="{DB8414E3-A77F-4037-ACAC-1A2DDC2C7987}" presName="Name37" presStyleLbl="parChTrans1D4" presStyleIdx="14" presStyleCnt="23"/>
      <dgm:spPr/>
      <dgm:t>
        <a:bodyPr/>
        <a:lstStyle/>
        <a:p>
          <a:endParaRPr lang="en-IN"/>
        </a:p>
      </dgm:t>
    </dgm:pt>
    <dgm:pt modelId="{7C306269-9B07-4FB9-A4C9-F4BB46F30E50}" type="pres">
      <dgm:prSet presAssocID="{A7A5CF61-4B5F-40C1-BF13-14E1C71DB335}" presName="hierRoot2" presStyleCnt="0">
        <dgm:presLayoutVars>
          <dgm:hierBranch val="init"/>
        </dgm:presLayoutVars>
      </dgm:prSet>
      <dgm:spPr/>
    </dgm:pt>
    <dgm:pt modelId="{1901204B-96AB-4C83-A79F-127805818A3D}" type="pres">
      <dgm:prSet presAssocID="{A7A5CF61-4B5F-40C1-BF13-14E1C71DB335}" presName="rootComposite" presStyleCnt="0"/>
      <dgm:spPr/>
    </dgm:pt>
    <dgm:pt modelId="{4FD4E467-8181-4A48-BEB6-85077AE7C72E}" type="pres">
      <dgm:prSet presAssocID="{A7A5CF61-4B5F-40C1-BF13-14E1C71DB335}" presName="rootText" presStyleLbl="node4" presStyleIdx="14" presStyleCnt="2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D3C0291-2EE1-4337-8C6E-ADAD3E5BFD7B}" type="pres">
      <dgm:prSet presAssocID="{A7A5CF61-4B5F-40C1-BF13-14E1C71DB335}" presName="rootConnector" presStyleLbl="node4" presStyleIdx="14" presStyleCnt="23"/>
      <dgm:spPr/>
      <dgm:t>
        <a:bodyPr/>
        <a:lstStyle/>
        <a:p>
          <a:endParaRPr lang="en-IN"/>
        </a:p>
      </dgm:t>
    </dgm:pt>
    <dgm:pt modelId="{F9623749-D5C0-44F7-AC0A-9274E9314C6A}" type="pres">
      <dgm:prSet presAssocID="{A7A5CF61-4B5F-40C1-BF13-14E1C71DB335}" presName="hierChild4" presStyleCnt="0"/>
      <dgm:spPr/>
    </dgm:pt>
    <dgm:pt modelId="{448A8A13-6BDA-4628-BDF4-5140B52E2492}" type="pres">
      <dgm:prSet presAssocID="{A7A5CF61-4B5F-40C1-BF13-14E1C71DB335}" presName="hierChild5" presStyleCnt="0"/>
      <dgm:spPr/>
    </dgm:pt>
    <dgm:pt modelId="{4BB51C16-1610-4926-AB3F-EBB8F3392E9A}" type="pres">
      <dgm:prSet presAssocID="{61A46B4A-9377-405D-ABD4-EBDD134C8A41}" presName="hierChild5" presStyleCnt="0"/>
      <dgm:spPr/>
    </dgm:pt>
    <dgm:pt modelId="{868985D5-388A-49AD-B27C-E9327B097415}" type="pres">
      <dgm:prSet presAssocID="{E2D45FCB-5CD4-433F-947F-C9002F784780}" presName="Name37" presStyleLbl="parChTrans1D3" presStyleIdx="5" presStyleCnt="9"/>
      <dgm:spPr/>
      <dgm:t>
        <a:bodyPr/>
        <a:lstStyle/>
        <a:p>
          <a:endParaRPr lang="en-IN"/>
        </a:p>
      </dgm:t>
    </dgm:pt>
    <dgm:pt modelId="{C20E7A47-9728-4CF3-ADF9-447FB12C54C2}" type="pres">
      <dgm:prSet presAssocID="{A8019B2B-B02C-4EAB-B525-02C64E5F1163}" presName="hierRoot2" presStyleCnt="0">
        <dgm:presLayoutVars>
          <dgm:hierBranch val="init"/>
        </dgm:presLayoutVars>
      </dgm:prSet>
      <dgm:spPr/>
    </dgm:pt>
    <dgm:pt modelId="{7E5920DB-1287-4EA4-86B4-EE95342C62AB}" type="pres">
      <dgm:prSet presAssocID="{A8019B2B-B02C-4EAB-B525-02C64E5F1163}" presName="rootComposite" presStyleCnt="0"/>
      <dgm:spPr/>
    </dgm:pt>
    <dgm:pt modelId="{CF969350-5F36-4ABB-A6ED-8E4286B02A3E}" type="pres">
      <dgm:prSet presAssocID="{A8019B2B-B02C-4EAB-B525-02C64E5F1163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9A6EA92-1379-43D5-9837-52A7739133A8}" type="pres">
      <dgm:prSet presAssocID="{A8019B2B-B02C-4EAB-B525-02C64E5F1163}" presName="rootConnector" presStyleLbl="node3" presStyleIdx="5" presStyleCnt="9"/>
      <dgm:spPr/>
      <dgm:t>
        <a:bodyPr/>
        <a:lstStyle/>
        <a:p>
          <a:endParaRPr lang="en-IN"/>
        </a:p>
      </dgm:t>
    </dgm:pt>
    <dgm:pt modelId="{FEB1B23D-3B05-4684-AE71-E3D16DB9E205}" type="pres">
      <dgm:prSet presAssocID="{A8019B2B-B02C-4EAB-B525-02C64E5F1163}" presName="hierChild4" presStyleCnt="0"/>
      <dgm:spPr/>
    </dgm:pt>
    <dgm:pt modelId="{10FFE332-8FC6-4F21-B734-7C2A012FADDE}" type="pres">
      <dgm:prSet presAssocID="{D02F6968-A60C-4472-9E53-C429B12C0D33}" presName="Name37" presStyleLbl="parChTrans1D4" presStyleIdx="15" presStyleCnt="23"/>
      <dgm:spPr/>
      <dgm:t>
        <a:bodyPr/>
        <a:lstStyle/>
        <a:p>
          <a:endParaRPr lang="en-IN"/>
        </a:p>
      </dgm:t>
    </dgm:pt>
    <dgm:pt modelId="{A9881D41-A0C7-4F8A-84CE-DC1934CEFBBC}" type="pres">
      <dgm:prSet presAssocID="{39EA94D4-1C72-48A7-AC63-00F77968A255}" presName="hierRoot2" presStyleCnt="0">
        <dgm:presLayoutVars>
          <dgm:hierBranch val="init"/>
        </dgm:presLayoutVars>
      </dgm:prSet>
      <dgm:spPr/>
    </dgm:pt>
    <dgm:pt modelId="{4010BF63-31CC-4942-82BF-9F269F82E9E9}" type="pres">
      <dgm:prSet presAssocID="{39EA94D4-1C72-48A7-AC63-00F77968A255}" presName="rootComposite" presStyleCnt="0"/>
      <dgm:spPr/>
    </dgm:pt>
    <dgm:pt modelId="{0F77E5F5-D7E4-4E61-AC41-E3DCF8F97C98}" type="pres">
      <dgm:prSet presAssocID="{39EA94D4-1C72-48A7-AC63-00F77968A255}" presName="rootText" presStyleLbl="node4" presStyleIdx="15" presStyleCnt="2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E5A0C02-C3DE-4625-BC12-3EC6A9DB0E85}" type="pres">
      <dgm:prSet presAssocID="{39EA94D4-1C72-48A7-AC63-00F77968A255}" presName="rootConnector" presStyleLbl="node4" presStyleIdx="15" presStyleCnt="23"/>
      <dgm:spPr/>
      <dgm:t>
        <a:bodyPr/>
        <a:lstStyle/>
        <a:p>
          <a:endParaRPr lang="en-IN"/>
        </a:p>
      </dgm:t>
    </dgm:pt>
    <dgm:pt modelId="{D6A43CA2-0582-4138-BFA1-95992479DCA2}" type="pres">
      <dgm:prSet presAssocID="{39EA94D4-1C72-48A7-AC63-00F77968A255}" presName="hierChild4" presStyleCnt="0"/>
      <dgm:spPr/>
    </dgm:pt>
    <dgm:pt modelId="{DC1B31C8-85E5-4E6F-B6FB-79B45B303D07}" type="pres">
      <dgm:prSet presAssocID="{39EA94D4-1C72-48A7-AC63-00F77968A255}" presName="hierChild5" presStyleCnt="0"/>
      <dgm:spPr/>
    </dgm:pt>
    <dgm:pt modelId="{0E593BEC-2961-4C94-9100-FFFB2AA363E7}" type="pres">
      <dgm:prSet presAssocID="{F53933CA-D5AC-48CB-B819-AA4017ED79EC}" presName="Name37" presStyleLbl="parChTrans1D4" presStyleIdx="16" presStyleCnt="23"/>
      <dgm:spPr/>
      <dgm:t>
        <a:bodyPr/>
        <a:lstStyle/>
        <a:p>
          <a:endParaRPr lang="en-IN"/>
        </a:p>
      </dgm:t>
    </dgm:pt>
    <dgm:pt modelId="{AE996A0B-7860-45E9-8FE6-44F15FC90249}" type="pres">
      <dgm:prSet presAssocID="{44B0182D-00F1-480B-BEE6-1A716C3A1CE6}" presName="hierRoot2" presStyleCnt="0">
        <dgm:presLayoutVars>
          <dgm:hierBranch val="init"/>
        </dgm:presLayoutVars>
      </dgm:prSet>
      <dgm:spPr/>
    </dgm:pt>
    <dgm:pt modelId="{A068BDDD-E805-43A2-A0A3-0D0F4FBEE3F1}" type="pres">
      <dgm:prSet presAssocID="{44B0182D-00F1-480B-BEE6-1A716C3A1CE6}" presName="rootComposite" presStyleCnt="0"/>
      <dgm:spPr/>
    </dgm:pt>
    <dgm:pt modelId="{7A9E703A-4ADF-46DD-A89D-C449CDF6BB53}" type="pres">
      <dgm:prSet presAssocID="{44B0182D-00F1-480B-BEE6-1A716C3A1CE6}" presName="rootText" presStyleLbl="node4" presStyleIdx="16" presStyleCnt="2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321B35D-51BE-4F5F-ACB4-EF2A1B01A28C}" type="pres">
      <dgm:prSet presAssocID="{44B0182D-00F1-480B-BEE6-1A716C3A1CE6}" presName="rootConnector" presStyleLbl="node4" presStyleIdx="16" presStyleCnt="23"/>
      <dgm:spPr/>
      <dgm:t>
        <a:bodyPr/>
        <a:lstStyle/>
        <a:p>
          <a:endParaRPr lang="en-IN"/>
        </a:p>
      </dgm:t>
    </dgm:pt>
    <dgm:pt modelId="{6AB7A1FD-A2E8-49A0-88C9-43DCD2D94DA1}" type="pres">
      <dgm:prSet presAssocID="{44B0182D-00F1-480B-BEE6-1A716C3A1CE6}" presName="hierChild4" presStyleCnt="0"/>
      <dgm:spPr/>
    </dgm:pt>
    <dgm:pt modelId="{A9A00C2D-7DE6-49F8-BD52-DAB916697604}" type="pres">
      <dgm:prSet presAssocID="{44B0182D-00F1-480B-BEE6-1A716C3A1CE6}" presName="hierChild5" presStyleCnt="0"/>
      <dgm:spPr/>
    </dgm:pt>
    <dgm:pt modelId="{2BD263F9-CB4B-49F7-B64E-4BC544B97FB3}" type="pres">
      <dgm:prSet presAssocID="{A8019B2B-B02C-4EAB-B525-02C64E5F1163}" presName="hierChild5" presStyleCnt="0"/>
      <dgm:spPr/>
    </dgm:pt>
    <dgm:pt modelId="{B92D5346-C5CC-450F-A118-DCF55776966D}" type="pres">
      <dgm:prSet presAssocID="{815286F5-F628-4731-93A2-CF9A696C38A6}" presName="hierChild5" presStyleCnt="0"/>
      <dgm:spPr/>
    </dgm:pt>
    <dgm:pt modelId="{E54392BE-D332-4A3A-B377-4DDE45539FD3}" type="pres">
      <dgm:prSet presAssocID="{2FCF8D4C-B38A-494C-871B-F7421EA909F7}" presName="Name37" presStyleLbl="parChTrans1D2" presStyleIdx="2" presStyleCnt="3"/>
      <dgm:spPr/>
      <dgm:t>
        <a:bodyPr/>
        <a:lstStyle/>
        <a:p>
          <a:endParaRPr lang="en-IN"/>
        </a:p>
      </dgm:t>
    </dgm:pt>
    <dgm:pt modelId="{00C2F612-B615-4729-8CB4-43DFB247B582}" type="pres">
      <dgm:prSet presAssocID="{02FCF005-098E-470E-B073-E79273BE5D99}" presName="hierRoot2" presStyleCnt="0">
        <dgm:presLayoutVars>
          <dgm:hierBranch val="init"/>
        </dgm:presLayoutVars>
      </dgm:prSet>
      <dgm:spPr/>
    </dgm:pt>
    <dgm:pt modelId="{62590AFF-F9BA-44C9-AD1D-C731209B1A54}" type="pres">
      <dgm:prSet presAssocID="{02FCF005-098E-470E-B073-E79273BE5D99}" presName="rootComposite" presStyleCnt="0"/>
      <dgm:spPr/>
    </dgm:pt>
    <dgm:pt modelId="{3786E330-97F5-4469-A70A-37E4FA85B420}" type="pres">
      <dgm:prSet presAssocID="{02FCF005-098E-470E-B073-E79273BE5D99}" presName="rootText" presStyleLbl="node2" presStyleIdx="2" presStyleCnt="3" custScaleY="16707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FD2E9AF-C47E-418F-97AE-06E63EDA2B3D}" type="pres">
      <dgm:prSet presAssocID="{02FCF005-098E-470E-B073-E79273BE5D99}" presName="rootConnector" presStyleLbl="node2" presStyleIdx="2" presStyleCnt="3"/>
      <dgm:spPr/>
      <dgm:t>
        <a:bodyPr/>
        <a:lstStyle/>
        <a:p>
          <a:endParaRPr lang="en-IN"/>
        </a:p>
      </dgm:t>
    </dgm:pt>
    <dgm:pt modelId="{FF7A4EAD-5C48-4AE0-8FB9-76832B816429}" type="pres">
      <dgm:prSet presAssocID="{02FCF005-098E-470E-B073-E79273BE5D99}" presName="hierChild4" presStyleCnt="0"/>
      <dgm:spPr/>
    </dgm:pt>
    <dgm:pt modelId="{8202948A-8673-404B-8496-3BE38FBC2D40}" type="pres">
      <dgm:prSet presAssocID="{C8678438-21A5-4CCD-AF0D-9DEFDEF0DC18}" presName="Name37" presStyleLbl="parChTrans1D3" presStyleIdx="6" presStyleCnt="9"/>
      <dgm:spPr/>
      <dgm:t>
        <a:bodyPr/>
        <a:lstStyle/>
        <a:p>
          <a:endParaRPr lang="en-IN"/>
        </a:p>
      </dgm:t>
    </dgm:pt>
    <dgm:pt modelId="{E3790D40-12EA-410F-B6BD-833BC974D1A9}" type="pres">
      <dgm:prSet presAssocID="{0A7D52B5-747E-4246-868F-9DF91F210005}" presName="hierRoot2" presStyleCnt="0">
        <dgm:presLayoutVars>
          <dgm:hierBranch val="init"/>
        </dgm:presLayoutVars>
      </dgm:prSet>
      <dgm:spPr/>
    </dgm:pt>
    <dgm:pt modelId="{A3C31046-0203-4FA2-B90F-FA4CBBDEFDB2}" type="pres">
      <dgm:prSet presAssocID="{0A7D52B5-747E-4246-868F-9DF91F210005}" presName="rootComposite" presStyleCnt="0"/>
      <dgm:spPr/>
    </dgm:pt>
    <dgm:pt modelId="{F7BB8692-969D-41BB-9357-CBA5DBEDDDB7}" type="pres">
      <dgm:prSet presAssocID="{0A7D52B5-747E-4246-868F-9DF91F210005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B4E223A-5067-4107-8826-93FFC4A9CB89}" type="pres">
      <dgm:prSet presAssocID="{0A7D52B5-747E-4246-868F-9DF91F210005}" presName="rootConnector" presStyleLbl="node3" presStyleIdx="6" presStyleCnt="9"/>
      <dgm:spPr/>
      <dgm:t>
        <a:bodyPr/>
        <a:lstStyle/>
        <a:p>
          <a:endParaRPr lang="en-IN"/>
        </a:p>
      </dgm:t>
    </dgm:pt>
    <dgm:pt modelId="{84079954-616B-4519-A398-342B46456218}" type="pres">
      <dgm:prSet presAssocID="{0A7D52B5-747E-4246-868F-9DF91F210005}" presName="hierChild4" presStyleCnt="0"/>
      <dgm:spPr/>
    </dgm:pt>
    <dgm:pt modelId="{6A99BEE7-295B-4BC5-BF78-B8EE399E89A9}" type="pres">
      <dgm:prSet presAssocID="{E20C9470-49FE-4EEA-BB43-CFE8C85D38AE}" presName="Name37" presStyleLbl="parChTrans1D4" presStyleIdx="17" presStyleCnt="23"/>
      <dgm:spPr/>
      <dgm:t>
        <a:bodyPr/>
        <a:lstStyle/>
        <a:p>
          <a:endParaRPr lang="en-IN"/>
        </a:p>
      </dgm:t>
    </dgm:pt>
    <dgm:pt modelId="{73610C73-3702-4042-9E25-5B11F006FCA2}" type="pres">
      <dgm:prSet presAssocID="{DADAA8EC-C9D3-4F6F-99DB-2DD1894F7771}" presName="hierRoot2" presStyleCnt="0">
        <dgm:presLayoutVars>
          <dgm:hierBranch val="init"/>
        </dgm:presLayoutVars>
      </dgm:prSet>
      <dgm:spPr/>
    </dgm:pt>
    <dgm:pt modelId="{6C69D2F8-6529-428D-971E-FF7D1BCD41BF}" type="pres">
      <dgm:prSet presAssocID="{DADAA8EC-C9D3-4F6F-99DB-2DD1894F7771}" presName="rootComposite" presStyleCnt="0"/>
      <dgm:spPr/>
    </dgm:pt>
    <dgm:pt modelId="{C41F3045-2076-4CED-9FD2-022FD15B0695}" type="pres">
      <dgm:prSet presAssocID="{DADAA8EC-C9D3-4F6F-99DB-2DD1894F7771}" presName="rootText" presStyleLbl="node4" presStyleIdx="17" presStyleCnt="2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41082FD-D04D-49F1-9747-38E0E3CE27B9}" type="pres">
      <dgm:prSet presAssocID="{DADAA8EC-C9D3-4F6F-99DB-2DD1894F7771}" presName="rootConnector" presStyleLbl="node4" presStyleIdx="17" presStyleCnt="23"/>
      <dgm:spPr/>
      <dgm:t>
        <a:bodyPr/>
        <a:lstStyle/>
        <a:p>
          <a:endParaRPr lang="en-IN"/>
        </a:p>
      </dgm:t>
    </dgm:pt>
    <dgm:pt modelId="{4C4B3D5D-DE1F-4155-9FD4-570DF4FEB6D5}" type="pres">
      <dgm:prSet presAssocID="{DADAA8EC-C9D3-4F6F-99DB-2DD1894F7771}" presName="hierChild4" presStyleCnt="0"/>
      <dgm:spPr/>
    </dgm:pt>
    <dgm:pt modelId="{F381295C-A862-495C-A876-C2326B49CC4B}" type="pres">
      <dgm:prSet presAssocID="{7FB75340-8062-4815-8219-F32A5CB3E840}" presName="Name37" presStyleLbl="parChTrans1D4" presStyleIdx="18" presStyleCnt="23"/>
      <dgm:spPr/>
      <dgm:t>
        <a:bodyPr/>
        <a:lstStyle/>
        <a:p>
          <a:endParaRPr lang="en-IN"/>
        </a:p>
      </dgm:t>
    </dgm:pt>
    <dgm:pt modelId="{FB1DA4C5-25B2-4B00-9105-C86276D7196A}" type="pres">
      <dgm:prSet presAssocID="{77B8153A-6EB1-402A-B459-997D966812E4}" presName="hierRoot2" presStyleCnt="0">
        <dgm:presLayoutVars>
          <dgm:hierBranch val="init"/>
        </dgm:presLayoutVars>
      </dgm:prSet>
      <dgm:spPr/>
    </dgm:pt>
    <dgm:pt modelId="{9B7121E9-59E1-465C-B130-8CA36C2325A1}" type="pres">
      <dgm:prSet presAssocID="{77B8153A-6EB1-402A-B459-997D966812E4}" presName="rootComposite" presStyleCnt="0"/>
      <dgm:spPr/>
    </dgm:pt>
    <dgm:pt modelId="{860FA775-565C-4DF0-B3F1-21835603BCD2}" type="pres">
      <dgm:prSet presAssocID="{77B8153A-6EB1-402A-B459-997D966812E4}" presName="rootText" presStyleLbl="node4" presStyleIdx="18" presStyleCnt="23" custScaleX="107926" custScaleY="17507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0C66E43-1A99-4E03-8784-2613E06C6328}" type="pres">
      <dgm:prSet presAssocID="{77B8153A-6EB1-402A-B459-997D966812E4}" presName="rootConnector" presStyleLbl="node4" presStyleIdx="18" presStyleCnt="23"/>
      <dgm:spPr/>
      <dgm:t>
        <a:bodyPr/>
        <a:lstStyle/>
        <a:p>
          <a:endParaRPr lang="en-IN"/>
        </a:p>
      </dgm:t>
    </dgm:pt>
    <dgm:pt modelId="{86322636-2C10-452D-881A-02DD9222BA1A}" type="pres">
      <dgm:prSet presAssocID="{77B8153A-6EB1-402A-B459-997D966812E4}" presName="hierChild4" presStyleCnt="0"/>
      <dgm:spPr/>
    </dgm:pt>
    <dgm:pt modelId="{D3A94909-496F-41B4-B955-005A6E9F2824}" type="pres">
      <dgm:prSet presAssocID="{77B8153A-6EB1-402A-B459-997D966812E4}" presName="hierChild5" presStyleCnt="0"/>
      <dgm:spPr/>
    </dgm:pt>
    <dgm:pt modelId="{08FC2EE4-C604-4E9B-8095-2EE6EEC7CB5B}" type="pres">
      <dgm:prSet presAssocID="{09EE1400-113A-4EA2-9E4E-D5825FF18770}" presName="Name37" presStyleLbl="parChTrans1D4" presStyleIdx="19" presStyleCnt="23"/>
      <dgm:spPr/>
      <dgm:t>
        <a:bodyPr/>
        <a:lstStyle/>
        <a:p>
          <a:endParaRPr lang="en-IN"/>
        </a:p>
      </dgm:t>
    </dgm:pt>
    <dgm:pt modelId="{D0631C2B-B035-4C45-9FB5-1D66D5DDF507}" type="pres">
      <dgm:prSet presAssocID="{590D9809-F141-4A9C-BEE7-0BF2E1FED794}" presName="hierRoot2" presStyleCnt="0">
        <dgm:presLayoutVars>
          <dgm:hierBranch val="init"/>
        </dgm:presLayoutVars>
      </dgm:prSet>
      <dgm:spPr/>
    </dgm:pt>
    <dgm:pt modelId="{164BCF11-1B24-40FA-BAC9-9BBD7899EE96}" type="pres">
      <dgm:prSet presAssocID="{590D9809-F141-4A9C-BEE7-0BF2E1FED794}" presName="rootComposite" presStyleCnt="0"/>
      <dgm:spPr/>
    </dgm:pt>
    <dgm:pt modelId="{22F0E7F7-38C2-4834-A94E-2896A00A6D77}" type="pres">
      <dgm:prSet presAssocID="{590D9809-F141-4A9C-BEE7-0BF2E1FED794}" presName="rootText" presStyleLbl="node4" presStyleIdx="19" presStyleCnt="23" custScaleX="99999" custScaleY="16652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492CE25-F21C-4DFD-8090-AF094CAEB071}" type="pres">
      <dgm:prSet presAssocID="{590D9809-F141-4A9C-BEE7-0BF2E1FED794}" presName="rootConnector" presStyleLbl="node4" presStyleIdx="19" presStyleCnt="23"/>
      <dgm:spPr/>
      <dgm:t>
        <a:bodyPr/>
        <a:lstStyle/>
        <a:p>
          <a:endParaRPr lang="en-IN"/>
        </a:p>
      </dgm:t>
    </dgm:pt>
    <dgm:pt modelId="{11DD7F2A-3465-4A93-B669-7F511FE5AFE7}" type="pres">
      <dgm:prSet presAssocID="{590D9809-F141-4A9C-BEE7-0BF2E1FED794}" presName="hierChild4" presStyleCnt="0"/>
      <dgm:spPr/>
    </dgm:pt>
    <dgm:pt modelId="{BF14003C-A448-4EA8-8AA6-6E0AEF2EA5BF}" type="pres">
      <dgm:prSet presAssocID="{590D9809-F141-4A9C-BEE7-0BF2E1FED794}" presName="hierChild5" presStyleCnt="0"/>
      <dgm:spPr/>
    </dgm:pt>
    <dgm:pt modelId="{3E6991D6-A0E0-4065-910E-02A381F5AE75}" type="pres">
      <dgm:prSet presAssocID="{DADAA8EC-C9D3-4F6F-99DB-2DD1894F7771}" presName="hierChild5" presStyleCnt="0"/>
      <dgm:spPr/>
    </dgm:pt>
    <dgm:pt modelId="{B55CF786-AA08-4987-8C51-A0E9F16A34AB}" type="pres">
      <dgm:prSet presAssocID="{1D6BE581-2B75-4416-A752-BA44B49E3FA9}" presName="Name37" presStyleLbl="parChTrans1D4" presStyleIdx="20" presStyleCnt="23"/>
      <dgm:spPr/>
      <dgm:t>
        <a:bodyPr/>
        <a:lstStyle/>
        <a:p>
          <a:endParaRPr lang="en-IN"/>
        </a:p>
      </dgm:t>
    </dgm:pt>
    <dgm:pt modelId="{D7DD08D8-6696-4AC3-BD3A-EAE0A5C64C01}" type="pres">
      <dgm:prSet presAssocID="{BC150045-58B2-4EA7-AEB1-4EB5C8810C7B}" presName="hierRoot2" presStyleCnt="0">
        <dgm:presLayoutVars>
          <dgm:hierBranch val="init"/>
        </dgm:presLayoutVars>
      </dgm:prSet>
      <dgm:spPr/>
    </dgm:pt>
    <dgm:pt modelId="{A8CE9306-33EA-41DA-BF69-F2AB77C102A4}" type="pres">
      <dgm:prSet presAssocID="{BC150045-58B2-4EA7-AEB1-4EB5C8810C7B}" presName="rootComposite" presStyleCnt="0"/>
      <dgm:spPr/>
    </dgm:pt>
    <dgm:pt modelId="{AE1A46FB-5B64-46E3-AA0D-EDBC7B7DD929}" type="pres">
      <dgm:prSet presAssocID="{BC150045-58B2-4EA7-AEB1-4EB5C8810C7B}" presName="rootText" presStyleLbl="node4" presStyleIdx="20" presStyleCnt="2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203C1DC-71CD-4F56-BB54-962693B4104B}" type="pres">
      <dgm:prSet presAssocID="{BC150045-58B2-4EA7-AEB1-4EB5C8810C7B}" presName="rootConnector" presStyleLbl="node4" presStyleIdx="20" presStyleCnt="23"/>
      <dgm:spPr/>
      <dgm:t>
        <a:bodyPr/>
        <a:lstStyle/>
        <a:p>
          <a:endParaRPr lang="en-IN"/>
        </a:p>
      </dgm:t>
    </dgm:pt>
    <dgm:pt modelId="{8D77FA4A-1A11-4291-AB9D-E466B859F83E}" type="pres">
      <dgm:prSet presAssocID="{BC150045-58B2-4EA7-AEB1-4EB5C8810C7B}" presName="hierChild4" presStyleCnt="0"/>
      <dgm:spPr/>
    </dgm:pt>
    <dgm:pt modelId="{3CA5BDAA-632D-41E0-A2FB-2CF6D8ED15CE}" type="pres">
      <dgm:prSet presAssocID="{BC150045-58B2-4EA7-AEB1-4EB5C8810C7B}" presName="hierChild5" presStyleCnt="0"/>
      <dgm:spPr/>
    </dgm:pt>
    <dgm:pt modelId="{41FDD13D-10D7-4E03-ABDD-17C8F8C91E0F}" type="pres">
      <dgm:prSet presAssocID="{0A7D52B5-747E-4246-868F-9DF91F210005}" presName="hierChild5" presStyleCnt="0"/>
      <dgm:spPr/>
    </dgm:pt>
    <dgm:pt modelId="{2444DA78-B15F-4331-A6A6-9F54A5189561}" type="pres">
      <dgm:prSet presAssocID="{9296E95A-1D26-4F32-8E3A-F366E146E2B3}" presName="Name37" presStyleLbl="parChTrans1D3" presStyleIdx="7" presStyleCnt="9"/>
      <dgm:spPr/>
      <dgm:t>
        <a:bodyPr/>
        <a:lstStyle/>
        <a:p>
          <a:endParaRPr lang="en-IN"/>
        </a:p>
      </dgm:t>
    </dgm:pt>
    <dgm:pt modelId="{486D7DB3-9352-46C9-AFE8-8DAEB8DA0EEC}" type="pres">
      <dgm:prSet presAssocID="{C91CF2A5-B106-4425-9D3C-6941ABC50EE2}" presName="hierRoot2" presStyleCnt="0">
        <dgm:presLayoutVars>
          <dgm:hierBranch val="init"/>
        </dgm:presLayoutVars>
      </dgm:prSet>
      <dgm:spPr/>
    </dgm:pt>
    <dgm:pt modelId="{15BA21C9-5AC7-4BE1-86DE-027F56D12A06}" type="pres">
      <dgm:prSet presAssocID="{C91CF2A5-B106-4425-9D3C-6941ABC50EE2}" presName="rootComposite" presStyleCnt="0"/>
      <dgm:spPr/>
    </dgm:pt>
    <dgm:pt modelId="{E24D9409-5B26-4FE6-A037-0DC98943CC0F}" type="pres">
      <dgm:prSet presAssocID="{C91CF2A5-B106-4425-9D3C-6941ABC50EE2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E518744-4D35-4425-BA40-6832388C9FC0}" type="pres">
      <dgm:prSet presAssocID="{C91CF2A5-B106-4425-9D3C-6941ABC50EE2}" presName="rootConnector" presStyleLbl="node3" presStyleIdx="7" presStyleCnt="9"/>
      <dgm:spPr/>
      <dgm:t>
        <a:bodyPr/>
        <a:lstStyle/>
        <a:p>
          <a:endParaRPr lang="en-IN"/>
        </a:p>
      </dgm:t>
    </dgm:pt>
    <dgm:pt modelId="{7CEA6F98-1F0C-4F34-85D8-CC549762E130}" type="pres">
      <dgm:prSet presAssocID="{C91CF2A5-B106-4425-9D3C-6941ABC50EE2}" presName="hierChild4" presStyleCnt="0"/>
      <dgm:spPr/>
    </dgm:pt>
    <dgm:pt modelId="{78116EE1-C74A-4F03-B326-6C292E1A46DC}" type="pres">
      <dgm:prSet presAssocID="{CEE5EDBC-2FEC-4ED8-A439-7BAA0BB8B13D}" presName="Name37" presStyleLbl="parChTrans1D4" presStyleIdx="21" presStyleCnt="23"/>
      <dgm:spPr/>
      <dgm:t>
        <a:bodyPr/>
        <a:lstStyle/>
        <a:p>
          <a:endParaRPr lang="en-IN"/>
        </a:p>
      </dgm:t>
    </dgm:pt>
    <dgm:pt modelId="{E46FE92C-9683-40A5-883B-B1D0D794C11C}" type="pres">
      <dgm:prSet presAssocID="{B894ECB9-35D4-4B31-8E1E-EE29E6688D91}" presName="hierRoot2" presStyleCnt="0">
        <dgm:presLayoutVars>
          <dgm:hierBranch val="init"/>
        </dgm:presLayoutVars>
      </dgm:prSet>
      <dgm:spPr/>
    </dgm:pt>
    <dgm:pt modelId="{E791EC4F-CA0E-43AA-A06F-8F285D1BACAA}" type="pres">
      <dgm:prSet presAssocID="{B894ECB9-35D4-4B31-8E1E-EE29E6688D91}" presName="rootComposite" presStyleCnt="0"/>
      <dgm:spPr/>
    </dgm:pt>
    <dgm:pt modelId="{59E90DFF-D5A5-4476-92E3-E9AED65C368A}" type="pres">
      <dgm:prSet presAssocID="{B894ECB9-35D4-4B31-8E1E-EE29E6688D91}" presName="rootText" presStyleLbl="node4" presStyleIdx="21" presStyleCnt="2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94A280C-A687-44C0-BB82-76FED78236B4}" type="pres">
      <dgm:prSet presAssocID="{B894ECB9-35D4-4B31-8E1E-EE29E6688D91}" presName="rootConnector" presStyleLbl="node4" presStyleIdx="21" presStyleCnt="23"/>
      <dgm:spPr/>
      <dgm:t>
        <a:bodyPr/>
        <a:lstStyle/>
        <a:p>
          <a:endParaRPr lang="en-IN"/>
        </a:p>
      </dgm:t>
    </dgm:pt>
    <dgm:pt modelId="{85400533-02F6-40C9-BF44-348F88652157}" type="pres">
      <dgm:prSet presAssocID="{B894ECB9-35D4-4B31-8E1E-EE29E6688D91}" presName="hierChild4" presStyleCnt="0"/>
      <dgm:spPr/>
    </dgm:pt>
    <dgm:pt modelId="{197E35C4-443A-4974-9F2E-74AF92B0A10E}" type="pres">
      <dgm:prSet presAssocID="{B894ECB9-35D4-4B31-8E1E-EE29E6688D91}" presName="hierChild5" presStyleCnt="0"/>
      <dgm:spPr/>
    </dgm:pt>
    <dgm:pt modelId="{0AC24F10-5749-4918-A95D-663832D92A20}" type="pres">
      <dgm:prSet presAssocID="{C91CF2A5-B106-4425-9D3C-6941ABC50EE2}" presName="hierChild5" presStyleCnt="0"/>
      <dgm:spPr/>
    </dgm:pt>
    <dgm:pt modelId="{4B2723EA-CA1B-4709-9FB4-CD9B79F65AB6}" type="pres">
      <dgm:prSet presAssocID="{8EFD2B60-C46E-4A3B-9E3A-E12A349FB359}" presName="Name37" presStyleLbl="parChTrans1D3" presStyleIdx="8" presStyleCnt="9"/>
      <dgm:spPr/>
      <dgm:t>
        <a:bodyPr/>
        <a:lstStyle/>
        <a:p>
          <a:endParaRPr lang="en-IN"/>
        </a:p>
      </dgm:t>
    </dgm:pt>
    <dgm:pt modelId="{EACD16CA-BB13-4EF7-82C3-9D41671CA408}" type="pres">
      <dgm:prSet presAssocID="{CEDED350-C07D-448C-B7CD-5A4DA92AF5D3}" presName="hierRoot2" presStyleCnt="0">
        <dgm:presLayoutVars>
          <dgm:hierBranch val="init"/>
        </dgm:presLayoutVars>
      </dgm:prSet>
      <dgm:spPr/>
    </dgm:pt>
    <dgm:pt modelId="{F8EF5ACF-C098-4B9D-BC1C-D250BB7CDB81}" type="pres">
      <dgm:prSet presAssocID="{CEDED350-C07D-448C-B7CD-5A4DA92AF5D3}" presName="rootComposite" presStyleCnt="0"/>
      <dgm:spPr/>
    </dgm:pt>
    <dgm:pt modelId="{38C8AEB8-B617-43F6-804F-DDF5CA46C66C}" type="pres">
      <dgm:prSet presAssocID="{CEDED350-C07D-448C-B7CD-5A4DA92AF5D3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48DC528-84D3-4B8B-9423-B0AF20422914}" type="pres">
      <dgm:prSet presAssocID="{CEDED350-C07D-448C-B7CD-5A4DA92AF5D3}" presName="rootConnector" presStyleLbl="node3" presStyleIdx="8" presStyleCnt="9"/>
      <dgm:spPr/>
      <dgm:t>
        <a:bodyPr/>
        <a:lstStyle/>
        <a:p>
          <a:endParaRPr lang="en-IN"/>
        </a:p>
      </dgm:t>
    </dgm:pt>
    <dgm:pt modelId="{CC68F14B-5185-4CD3-886B-C9255AC3F94E}" type="pres">
      <dgm:prSet presAssocID="{CEDED350-C07D-448C-B7CD-5A4DA92AF5D3}" presName="hierChild4" presStyleCnt="0"/>
      <dgm:spPr/>
    </dgm:pt>
    <dgm:pt modelId="{C579437A-8728-48F8-9D38-91F617C47D81}" type="pres">
      <dgm:prSet presAssocID="{BF25E537-C701-41BC-91B9-E9042E06B6C3}" presName="Name37" presStyleLbl="parChTrans1D4" presStyleIdx="22" presStyleCnt="23"/>
      <dgm:spPr/>
      <dgm:t>
        <a:bodyPr/>
        <a:lstStyle/>
        <a:p>
          <a:endParaRPr lang="en-IN"/>
        </a:p>
      </dgm:t>
    </dgm:pt>
    <dgm:pt modelId="{D654F906-44AC-4F49-B8AB-382E139FFE1A}" type="pres">
      <dgm:prSet presAssocID="{A12127C8-D66E-49C3-8CFE-161B9030CEFE}" presName="hierRoot2" presStyleCnt="0">
        <dgm:presLayoutVars>
          <dgm:hierBranch val="init"/>
        </dgm:presLayoutVars>
      </dgm:prSet>
      <dgm:spPr/>
    </dgm:pt>
    <dgm:pt modelId="{913CC53F-B6A7-444B-8DD0-E71D750D8BA9}" type="pres">
      <dgm:prSet presAssocID="{A12127C8-D66E-49C3-8CFE-161B9030CEFE}" presName="rootComposite" presStyleCnt="0"/>
      <dgm:spPr/>
    </dgm:pt>
    <dgm:pt modelId="{DF6475D7-FB7B-4F9F-8639-41D89B286E3E}" type="pres">
      <dgm:prSet presAssocID="{A12127C8-D66E-49C3-8CFE-161B9030CEFE}" presName="rootText" presStyleLbl="node4" presStyleIdx="22" presStyleCnt="2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10ECA81-8536-4F02-A169-1875DBE78A8A}" type="pres">
      <dgm:prSet presAssocID="{A12127C8-D66E-49C3-8CFE-161B9030CEFE}" presName="rootConnector" presStyleLbl="node4" presStyleIdx="22" presStyleCnt="23"/>
      <dgm:spPr/>
      <dgm:t>
        <a:bodyPr/>
        <a:lstStyle/>
        <a:p>
          <a:endParaRPr lang="en-IN"/>
        </a:p>
      </dgm:t>
    </dgm:pt>
    <dgm:pt modelId="{4B94DD49-295D-4BEE-B648-2F7A9D3991B0}" type="pres">
      <dgm:prSet presAssocID="{A12127C8-D66E-49C3-8CFE-161B9030CEFE}" presName="hierChild4" presStyleCnt="0"/>
      <dgm:spPr/>
    </dgm:pt>
    <dgm:pt modelId="{187F602F-EC5C-4633-BEEF-B85AF161062F}" type="pres">
      <dgm:prSet presAssocID="{A12127C8-D66E-49C3-8CFE-161B9030CEFE}" presName="hierChild5" presStyleCnt="0"/>
      <dgm:spPr/>
    </dgm:pt>
    <dgm:pt modelId="{B5F694D9-9087-4E6F-9FEC-3FCC3AE9DFCB}" type="pres">
      <dgm:prSet presAssocID="{CEDED350-C07D-448C-B7CD-5A4DA92AF5D3}" presName="hierChild5" presStyleCnt="0"/>
      <dgm:spPr/>
    </dgm:pt>
    <dgm:pt modelId="{7A5E0BA9-38DC-465D-8A1B-0BC48C3A00A9}" type="pres">
      <dgm:prSet presAssocID="{02FCF005-098E-470E-B073-E79273BE5D99}" presName="hierChild5" presStyleCnt="0"/>
      <dgm:spPr/>
    </dgm:pt>
    <dgm:pt modelId="{FD214E10-008D-4E0D-9336-7FDAD093AE0E}" type="pres">
      <dgm:prSet presAssocID="{E66524CC-F5A4-45FB-B86D-8A404E17AD5B}" presName="hierChild3" presStyleCnt="0"/>
      <dgm:spPr/>
    </dgm:pt>
  </dgm:ptLst>
  <dgm:cxnLst>
    <dgm:cxn modelId="{215AFD51-6CB1-4592-A093-54347775E021}" type="presOf" srcId="{D2736DDD-A1D5-4AF7-BA83-14AF529CBC14}" destId="{89CBD295-3A16-48FF-9698-4587F96783BA}" srcOrd="0" destOrd="0" presId="urn:microsoft.com/office/officeart/2005/8/layout/orgChart1"/>
    <dgm:cxn modelId="{8AAF4F83-8069-4EE5-B688-07C4D18B46EA}" type="presOf" srcId="{C457AF4B-D653-4AEB-A03E-4F7A17FAFD93}" destId="{75DE7BFD-D371-4CD2-971D-0A2C1977964A}" srcOrd="1" destOrd="0" presId="urn:microsoft.com/office/officeart/2005/8/layout/orgChart1"/>
    <dgm:cxn modelId="{D9849302-89AF-4DED-9E5F-02B9E0410F38}" srcId="{61A46B4A-9377-405D-ABD4-EBDD134C8A41}" destId="{A7A5CF61-4B5F-40C1-BF13-14E1C71DB335}" srcOrd="0" destOrd="0" parTransId="{DB8414E3-A77F-4037-ACAC-1A2DDC2C7987}" sibTransId="{4E835DEB-F45A-4070-9F54-BD2DF84C5553}"/>
    <dgm:cxn modelId="{8EBC29FF-5E95-415D-B010-C3547F57F73A}" type="presOf" srcId="{725D7A30-594D-4CC5-A67C-6FDD36C03EEF}" destId="{222961C7-E66A-437E-825B-B039748F0C51}" srcOrd="0" destOrd="0" presId="urn:microsoft.com/office/officeart/2005/8/layout/orgChart1"/>
    <dgm:cxn modelId="{BDEDFF32-09C6-477F-A5BB-EAD253DC032F}" type="presOf" srcId="{41DCB354-772A-4F01-8417-95F99AE3EFE6}" destId="{5176A264-0D0C-4610-9ADF-488DDDBBA9BE}" srcOrd="0" destOrd="0" presId="urn:microsoft.com/office/officeart/2005/8/layout/orgChart1"/>
    <dgm:cxn modelId="{E126AC21-529F-41C6-867C-F853B8B0D6E0}" type="presOf" srcId="{61A46B4A-9377-405D-ABD4-EBDD134C8A41}" destId="{E90E1FF4-5273-459C-BD0F-9682D1B0AE78}" srcOrd="0" destOrd="0" presId="urn:microsoft.com/office/officeart/2005/8/layout/orgChart1"/>
    <dgm:cxn modelId="{C74C8ECA-A3CB-44A0-A5D9-0E5E298CFB52}" type="presOf" srcId="{02FCF005-098E-470E-B073-E79273BE5D99}" destId="{3786E330-97F5-4469-A70A-37E4FA85B420}" srcOrd="0" destOrd="0" presId="urn:microsoft.com/office/officeart/2005/8/layout/orgChart1"/>
    <dgm:cxn modelId="{2E4D510D-CC6A-4BF6-B846-EE4F894A93A4}" type="presOf" srcId="{C91CF2A5-B106-4425-9D3C-6941ABC50EE2}" destId="{9E518744-4D35-4425-BA40-6832388C9FC0}" srcOrd="1" destOrd="0" presId="urn:microsoft.com/office/officeart/2005/8/layout/orgChart1"/>
    <dgm:cxn modelId="{55BFAFD5-C82E-4B9A-8A01-62248F6AA489}" srcId="{02FCF005-098E-470E-B073-E79273BE5D99}" destId="{0A7D52B5-747E-4246-868F-9DF91F210005}" srcOrd="0" destOrd="0" parTransId="{C8678438-21A5-4CCD-AF0D-9DEFDEF0DC18}" sibTransId="{B116F7E4-C8A3-4015-A449-BC81794E72DC}"/>
    <dgm:cxn modelId="{9332D4F3-5AC6-4569-84D2-1603201459FF}" type="presOf" srcId="{699D5DAE-EBCC-4A88-B99B-26AA39EDFC63}" destId="{721A4931-45E2-4370-BB3C-C89E49CE6062}" srcOrd="1" destOrd="0" presId="urn:microsoft.com/office/officeart/2005/8/layout/orgChart1"/>
    <dgm:cxn modelId="{63D78A4D-C2C6-49D6-8D27-E29D13644610}" type="presOf" srcId="{1D6BE581-2B75-4416-A752-BA44B49E3FA9}" destId="{B55CF786-AA08-4987-8C51-A0E9F16A34AB}" srcOrd="0" destOrd="0" presId="urn:microsoft.com/office/officeart/2005/8/layout/orgChart1"/>
    <dgm:cxn modelId="{E8BDCA2E-3808-455B-9066-7C2F07581260}" type="presOf" srcId="{DE563E74-E6DB-4DE6-8AED-E1DDF52709F6}" destId="{F571D794-1364-4BFD-BB91-7517809D4263}" srcOrd="0" destOrd="0" presId="urn:microsoft.com/office/officeart/2005/8/layout/orgChart1"/>
    <dgm:cxn modelId="{AB2AB02C-CE01-4F5B-9076-A13C4FCEBCB5}" type="presOf" srcId="{BE765C19-EF25-4E29-9A3A-DCC62CB7B0E2}" destId="{D00CA763-4981-4D3C-BEE9-B5DB3772CD6F}" srcOrd="0" destOrd="0" presId="urn:microsoft.com/office/officeart/2005/8/layout/orgChart1"/>
    <dgm:cxn modelId="{CA774AA8-943F-4832-B51C-07EC93124A2B}" type="presOf" srcId="{6BB09BDC-9034-4639-A1F9-C767D35132DF}" destId="{951721EB-6C04-4C1D-AA90-E6EF2A928256}" srcOrd="0" destOrd="0" presId="urn:microsoft.com/office/officeart/2005/8/layout/orgChart1"/>
    <dgm:cxn modelId="{06A1293C-876B-4B6B-A8B8-0886F1C532F2}" srcId="{C91CF2A5-B106-4425-9D3C-6941ABC50EE2}" destId="{B894ECB9-35D4-4B31-8E1E-EE29E6688D91}" srcOrd="0" destOrd="0" parTransId="{CEE5EDBC-2FEC-4ED8-A439-7BAA0BB8B13D}" sibTransId="{CA01E8CB-3753-455D-B6CE-F8AB7443DF15}"/>
    <dgm:cxn modelId="{A9EA33E1-2BFE-4648-BAD7-69E44C69A59E}" type="presOf" srcId="{815286F5-F628-4731-93A2-CF9A696C38A6}" destId="{B057E923-834F-4ED1-939B-18EF2254236C}" srcOrd="0" destOrd="0" presId="urn:microsoft.com/office/officeart/2005/8/layout/orgChart1"/>
    <dgm:cxn modelId="{966F81ED-A339-4FFB-B894-DED987B37616}" type="presOf" srcId="{0C6CE134-344A-421D-B3D6-953380CF0A96}" destId="{0CFFB6DD-B093-4B90-83B5-EACADFA0D345}" srcOrd="1" destOrd="0" presId="urn:microsoft.com/office/officeart/2005/8/layout/orgChart1"/>
    <dgm:cxn modelId="{D7C1796F-F561-43B9-976D-AD4A9BC5CAA7}" srcId="{E66524CC-F5A4-45FB-B86D-8A404E17AD5B}" destId="{815286F5-F628-4731-93A2-CF9A696C38A6}" srcOrd="1" destOrd="0" parTransId="{7C09936F-827A-4BAF-93B5-3DD8DE2E78B5}" sibTransId="{ADC926DC-287D-43D7-8004-511D7AE1CD6D}"/>
    <dgm:cxn modelId="{D88164C0-8C02-41D6-8521-C63BBA561A62}" type="presOf" srcId="{39EA94D4-1C72-48A7-AC63-00F77968A255}" destId="{8E5A0C02-C3DE-4625-BC12-3EC6A9DB0E85}" srcOrd="1" destOrd="0" presId="urn:microsoft.com/office/officeart/2005/8/layout/orgChart1"/>
    <dgm:cxn modelId="{EB831ED5-5123-42D6-9BFE-A9AE8670DD61}" type="presOf" srcId="{E8623197-8C3C-492D-B111-B4C84442BF4D}" destId="{AEB602B3-FF9F-4382-A71E-3FE3B0D2DC86}" srcOrd="1" destOrd="0" presId="urn:microsoft.com/office/officeart/2005/8/layout/orgChart1"/>
    <dgm:cxn modelId="{56E0B37E-84F0-4014-AC87-4FD72A2DE07F}" type="presOf" srcId="{B894ECB9-35D4-4B31-8E1E-EE29E6688D91}" destId="{794A280C-A687-44C0-BB82-76FED78236B4}" srcOrd="1" destOrd="0" presId="urn:microsoft.com/office/officeart/2005/8/layout/orgChart1"/>
    <dgm:cxn modelId="{034F75A2-646C-432A-8FDB-E19CE2D45F33}" type="presOf" srcId="{37994280-2672-43D8-A77F-D28F0D116324}" destId="{6FC16B4D-ACBE-4CB9-B89D-EDB6A6B41AAA}" srcOrd="1" destOrd="0" presId="urn:microsoft.com/office/officeart/2005/8/layout/orgChart1"/>
    <dgm:cxn modelId="{97241050-FD26-4DD1-B98B-952025E708F2}" type="presOf" srcId="{4B112414-315B-4E3C-97D8-6D29C1ECD514}" destId="{D8600E56-7457-44AC-B2D8-5FFB1F71EB7D}" srcOrd="0" destOrd="0" presId="urn:microsoft.com/office/officeart/2005/8/layout/orgChart1"/>
    <dgm:cxn modelId="{F5A30BAD-E47F-407C-9772-DAE686C09A7D}" type="presOf" srcId="{A8019B2B-B02C-4EAB-B525-02C64E5F1163}" destId="{CF969350-5F36-4ABB-A6ED-8E4286B02A3E}" srcOrd="0" destOrd="0" presId="urn:microsoft.com/office/officeart/2005/8/layout/orgChart1"/>
    <dgm:cxn modelId="{F678ABF4-1310-4C65-903A-071726543AA8}" type="presOf" srcId="{0506C708-F256-485C-BE33-13EBFAB669FD}" destId="{11C450FB-95E8-4FA6-BCD8-B6E918BD302A}" srcOrd="0" destOrd="0" presId="urn:microsoft.com/office/officeart/2005/8/layout/orgChart1"/>
    <dgm:cxn modelId="{1265518D-E122-482A-B9DE-8C0892E57809}" type="presOf" srcId="{AC1EDE57-1B17-4FD5-B43B-B2D5BF285801}" destId="{28223A31-D329-4D8B-91B1-253D639FCE4F}" srcOrd="0" destOrd="0" presId="urn:microsoft.com/office/officeart/2005/8/layout/orgChart1"/>
    <dgm:cxn modelId="{873FA468-305E-4D39-818A-9B0BB0081061}" type="presOf" srcId="{7D96D19B-FD2B-4AAF-BB7F-2C27F4408382}" destId="{EFE25B99-D750-4536-9EF0-7B303268B2DE}" srcOrd="0" destOrd="0" presId="urn:microsoft.com/office/officeart/2005/8/layout/orgChart1"/>
    <dgm:cxn modelId="{7300E5B4-4405-471D-B618-889007F650B1}" type="presOf" srcId="{BD37BF33-FD70-41B8-9DEC-6C774E7DEBDE}" destId="{AC0D0589-DCC0-4994-8324-57297F340756}" srcOrd="0" destOrd="0" presId="urn:microsoft.com/office/officeart/2005/8/layout/orgChart1"/>
    <dgm:cxn modelId="{11C09D26-D0E4-4963-A1E6-3011F02F22C2}" type="presOf" srcId="{DDA8FB20-1DCD-46A2-AAEE-8E25FD81C477}" destId="{02F5E66D-00D9-4D0B-AF51-1B3CADFB1BBA}" srcOrd="0" destOrd="0" presId="urn:microsoft.com/office/officeart/2005/8/layout/orgChart1"/>
    <dgm:cxn modelId="{B7BC2F74-CB92-4C79-922D-83BA99A16D97}" type="presOf" srcId="{BC150045-58B2-4EA7-AEB1-4EB5C8810C7B}" destId="{6203C1DC-71CD-4F56-BB54-962693B4104B}" srcOrd="1" destOrd="0" presId="urn:microsoft.com/office/officeart/2005/8/layout/orgChart1"/>
    <dgm:cxn modelId="{8BE5D87F-75BD-4136-BC72-CC7F5A2D9B90}" type="presOf" srcId="{3ACB0296-CBD7-4B57-9837-028D9110400B}" destId="{233122C0-8A64-4871-B1E6-C46FCB2EB718}" srcOrd="0" destOrd="0" presId="urn:microsoft.com/office/officeart/2005/8/layout/orgChart1"/>
    <dgm:cxn modelId="{484ACC3A-2202-44F2-9056-68957D657C1F}" type="presOf" srcId="{39EA94D4-1C72-48A7-AC63-00F77968A255}" destId="{0F77E5F5-D7E4-4E61-AC41-E3DCF8F97C98}" srcOrd="0" destOrd="0" presId="urn:microsoft.com/office/officeart/2005/8/layout/orgChart1"/>
    <dgm:cxn modelId="{BAD3EA37-9369-41A8-A8C2-B31260B1B1A2}" type="presOf" srcId="{0A7D52B5-747E-4246-868F-9DF91F210005}" destId="{F7BB8692-969D-41BB-9357-CBA5DBEDDDB7}" srcOrd="0" destOrd="0" presId="urn:microsoft.com/office/officeart/2005/8/layout/orgChart1"/>
    <dgm:cxn modelId="{9411D7AC-BB65-4DCC-B9B4-6CA68D80235A}" srcId="{A5F8D776-2103-4911-9ACB-5D3611D711A6}" destId="{34C9AD34-D134-4A9D-9AAD-08310F5A782F}" srcOrd="1" destOrd="0" parTransId="{03DAE20B-5DA0-4763-8FFD-8F948BF8C594}" sibTransId="{4E83A961-3CA5-4059-A5BD-24E520D6A53F}"/>
    <dgm:cxn modelId="{DA099447-01CC-47F3-AC85-05C7CE2B6EB7}" type="presOf" srcId="{77B8153A-6EB1-402A-B459-997D966812E4}" destId="{E0C66E43-1A99-4E03-8784-2613E06C6328}" srcOrd="1" destOrd="0" presId="urn:microsoft.com/office/officeart/2005/8/layout/orgChart1"/>
    <dgm:cxn modelId="{7DB1A191-7F64-4D59-802F-3756A6AB006E}" type="presOf" srcId="{2FCF8D4C-B38A-494C-871B-F7421EA909F7}" destId="{E54392BE-D332-4A3A-B377-4DDE45539FD3}" srcOrd="0" destOrd="0" presId="urn:microsoft.com/office/officeart/2005/8/layout/orgChart1"/>
    <dgm:cxn modelId="{4D5A6EF1-30CB-4F09-91B7-A66BA1901407}" type="presOf" srcId="{5DB8B1BE-E155-4C4D-963D-B2ED8FA5BE77}" destId="{FC63E194-251B-4CA9-8F20-5A4E0AF05179}" srcOrd="1" destOrd="0" presId="urn:microsoft.com/office/officeart/2005/8/layout/orgChart1"/>
    <dgm:cxn modelId="{A08B0E8A-C98A-4932-8752-D17506B0FA76}" type="presOf" srcId="{CEDED350-C07D-448C-B7CD-5A4DA92AF5D3}" destId="{38C8AEB8-B617-43F6-804F-DDF5CA46C66C}" srcOrd="0" destOrd="0" presId="urn:microsoft.com/office/officeart/2005/8/layout/orgChart1"/>
    <dgm:cxn modelId="{EF8CA4B5-9812-4AC2-91F1-BB454B6D45C9}" type="presOf" srcId="{44B0182D-00F1-480B-BEE6-1A716C3A1CE6}" destId="{9321B35D-51BE-4F5F-ACB4-EF2A1B01A28C}" srcOrd="1" destOrd="0" presId="urn:microsoft.com/office/officeart/2005/8/layout/orgChart1"/>
    <dgm:cxn modelId="{FC104B58-C332-4614-8BDF-75C1E749D7B4}" type="presOf" srcId="{0C6CE134-344A-421D-B3D6-953380CF0A96}" destId="{7722E5FD-9F50-4A13-84E9-418716E5A1A3}" srcOrd="0" destOrd="0" presId="urn:microsoft.com/office/officeart/2005/8/layout/orgChart1"/>
    <dgm:cxn modelId="{0F37CA2B-3537-4C9B-8D5A-089BC45C5836}" srcId="{699D5DAE-EBCC-4A88-B99B-26AA39EDFC63}" destId="{57DEECC0-1441-49C8-B8AC-AC19A3546B81}" srcOrd="2" destOrd="0" parTransId="{19A1D18F-0793-4F9E-9AAD-A391BAE94FA7}" sibTransId="{C20FA147-9A1F-4C4F-9AB0-C373705BEB91}"/>
    <dgm:cxn modelId="{AF0B0F07-44DB-4877-90B3-23EF676D39FB}" type="presOf" srcId="{77B8153A-6EB1-402A-B459-997D966812E4}" destId="{860FA775-565C-4DF0-B3F1-21835603BCD2}" srcOrd="0" destOrd="0" presId="urn:microsoft.com/office/officeart/2005/8/layout/orgChart1"/>
    <dgm:cxn modelId="{75D9E52C-3587-44E8-9F8C-8FB4A3F822F4}" type="presOf" srcId="{99C74930-E55C-46D3-BD25-C83A4766D4F7}" destId="{D50BDE23-9DF1-4B87-8045-76B48A0227EF}" srcOrd="1" destOrd="0" presId="urn:microsoft.com/office/officeart/2005/8/layout/orgChart1"/>
    <dgm:cxn modelId="{99A45FA3-D275-483A-83DA-440FE7775C46}" type="presOf" srcId="{38B8BD4C-6B96-47C2-A9E9-BF15773FEE52}" destId="{597E78A1-3319-4A9F-8AE3-7E9B98A173E2}" srcOrd="0" destOrd="0" presId="urn:microsoft.com/office/officeart/2005/8/layout/orgChart1"/>
    <dgm:cxn modelId="{6B806383-A4C6-49F0-85AB-FE9FCA35CEF5}" type="presOf" srcId="{34C9AD34-D134-4A9D-9AAD-08310F5A782F}" destId="{DC7C60FB-FC1F-4B43-AD7F-62FB07E8803B}" srcOrd="1" destOrd="0" presId="urn:microsoft.com/office/officeart/2005/8/layout/orgChart1"/>
    <dgm:cxn modelId="{779E5493-988C-4C60-AEB1-7C4FF66F1A84}" type="presOf" srcId="{F53933CA-D5AC-48CB-B819-AA4017ED79EC}" destId="{0E593BEC-2961-4C94-9100-FFFB2AA363E7}" srcOrd="0" destOrd="0" presId="urn:microsoft.com/office/officeart/2005/8/layout/orgChart1"/>
    <dgm:cxn modelId="{F8D0A734-BE35-4D25-A12E-F20BE460E123}" type="presOf" srcId="{D02F6968-A60C-4472-9E53-C429B12C0D33}" destId="{10FFE332-8FC6-4F21-B734-7C2A012FADDE}" srcOrd="0" destOrd="0" presId="urn:microsoft.com/office/officeart/2005/8/layout/orgChart1"/>
    <dgm:cxn modelId="{E3514FDE-8504-4266-AF4E-07CE2FDA1157}" srcId="{A8019B2B-B02C-4EAB-B525-02C64E5F1163}" destId="{39EA94D4-1C72-48A7-AC63-00F77968A255}" srcOrd="0" destOrd="0" parTransId="{D02F6968-A60C-4472-9E53-C429B12C0D33}" sibTransId="{BF60866C-4897-49E1-BB84-A253CF006A8D}"/>
    <dgm:cxn modelId="{E1D992C5-AB41-47CF-8013-D0877A1DAAA1}" srcId="{0A7D52B5-747E-4246-868F-9DF91F210005}" destId="{DADAA8EC-C9D3-4F6F-99DB-2DD1894F7771}" srcOrd="0" destOrd="0" parTransId="{E20C9470-49FE-4EEA-BB43-CFE8C85D38AE}" sibTransId="{97B5888C-9567-40F0-B5A9-3C6E24AC0D26}"/>
    <dgm:cxn modelId="{909634D4-60FC-47BE-B639-60DCA5E6B900}" type="presOf" srcId="{8EFD2B60-C46E-4A3B-9E3A-E12A349FB359}" destId="{4B2723EA-CA1B-4709-9FB4-CD9B79F65AB6}" srcOrd="0" destOrd="0" presId="urn:microsoft.com/office/officeart/2005/8/layout/orgChart1"/>
    <dgm:cxn modelId="{A7AEF7EE-5A7F-4439-A114-5F216928E670}" srcId="{815286F5-F628-4731-93A2-CF9A696C38A6}" destId="{A8019B2B-B02C-4EAB-B525-02C64E5F1163}" srcOrd="2" destOrd="0" parTransId="{E2D45FCB-5CD4-433F-947F-C9002F784780}" sibTransId="{09F522F8-72F2-4EEA-A3D0-E58E8373DCEC}"/>
    <dgm:cxn modelId="{4EACA61E-3EAE-4FFC-8944-CF5BA9AF0BA7}" srcId="{815286F5-F628-4731-93A2-CF9A696C38A6}" destId="{5DB8B1BE-E155-4C4D-963D-B2ED8FA5BE77}" srcOrd="0" destOrd="0" parTransId="{43147B71-03B7-4F2C-BED5-AEDF704370D5}" sibTransId="{F9D566C4-B117-4A0B-B669-3BFDBDDECE3C}"/>
    <dgm:cxn modelId="{30E73E88-C647-433A-841F-C9620AAB25FD}" srcId="{E8623197-8C3C-492D-B111-B4C84442BF4D}" destId="{AC1EDE57-1B17-4FD5-B43B-B2D5BF285801}" srcOrd="0" destOrd="0" parTransId="{9C5193A7-C734-4EF0-AEEE-64CDB660C696}" sibTransId="{72B15C15-6B6D-4366-8388-A5388590EC5A}"/>
    <dgm:cxn modelId="{FAEB7DA5-07F5-411D-9C52-C997501DE053}" type="presOf" srcId="{8ABB597F-5B41-431D-BC93-F1987A60A698}" destId="{121292E1-9BB1-4F31-A59F-45D35CA0FB86}" srcOrd="0" destOrd="0" presId="urn:microsoft.com/office/officeart/2005/8/layout/orgChart1"/>
    <dgm:cxn modelId="{0BE1658D-3C05-494F-8F77-C93569C1D486}" type="presOf" srcId="{BC150045-58B2-4EA7-AEB1-4EB5C8810C7B}" destId="{AE1A46FB-5B64-46E3-AA0D-EDBC7B7DD929}" srcOrd="0" destOrd="0" presId="urn:microsoft.com/office/officeart/2005/8/layout/orgChart1"/>
    <dgm:cxn modelId="{08188B8D-F555-4277-B2F5-5E7F804FDBD6}" srcId="{57DEECC0-1441-49C8-B8AC-AC19A3546B81}" destId="{99C74930-E55C-46D3-BD25-C83A4766D4F7}" srcOrd="0" destOrd="0" parTransId="{41DCB354-772A-4F01-8417-95F99AE3EFE6}" sibTransId="{450ABC48-BABB-41B5-8C21-D1F56C93236E}"/>
    <dgm:cxn modelId="{67BDB998-FF2E-4805-B93B-F243B0BBCE4D}" srcId="{34C9AD34-D134-4A9D-9AAD-08310F5A782F}" destId="{4DB12374-3311-415F-AF86-B2E67C24EE2B}" srcOrd="1" destOrd="0" parTransId="{DE563E74-E6DB-4DE6-8AED-E1DDF52709F6}" sibTransId="{63F116DA-26EA-43BA-9D45-5E8B283483A9}"/>
    <dgm:cxn modelId="{292D7E4A-EC3E-4B1B-8844-65CCE2848F23}" type="presOf" srcId="{590D9809-F141-4A9C-BEE7-0BF2E1FED794}" destId="{8492CE25-F21C-4DFD-8090-AF094CAEB071}" srcOrd="1" destOrd="0" presId="urn:microsoft.com/office/officeart/2005/8/layout/orgChart1"/>
    <dgm:cxn modelId="{BFBA824C-8DEE-493B-A243-3D0906E0DBEA}" type="presOf" srcId="{37994280-2672-43D8-A77F-D28F0D116324}" destId="{CDB5ACC1-C197-4545-92E0-86327271A381}" srcOrd="0" destOrd="0" presId="urn:microsoft.com/office/officeart/2005/8/layout/orgChart1"/>
    <dgm:cxn modelId="{439B8920-9DE8-4522-834F-88EC249F65B3}" type="presOf" srcId="{19A1D18F-0793-4F9E-9AAD-A391BAE94FA7}" destId="{64A47185-494C-4DD4-A9BB-FC993072210E}" srcOrd="0" destOrd="0" presId="urn:microsoft.com/office/officeart/2005/8/layout/orgChart1"/>
    <dgm:cxn modelId="{7203EE24-15E1-4F38-8245-6CDBA6E4AA0E}" type="presOf" srcId="{AC1EDE57-1B17-4FD5-B43B-B2D5BF285801}" destId="{2304256E-D118-49C5-AECA-48E88E79A32D}" srcOrd="1" destOrd="0" presId="urn:microsoft.com/office/officeart/2005/8/layout/orgChart1"/>
    <dgm:cxn modelId="{C9ECD5AA-82D0-40E8-ADDE-6CEB69381259}" type="presOf" srcId="{DDE780EC-4295-41FC-802B-76EEF6E90F71}" destId="{3C4CD178-CA8E-4F12-A5E9-55E469C1B446}" srcOrd="0" destOrd="0" presId="urn:microsoft.com/office/officeart/2005/8/layout/orgChart1"/>
    <dgm:cxn modelId="{2EB25958-600B-455A-AF05-DBA013207BF7}" type="presOf" srcId="{A12127C8-D66E-49C3-8CFE-161B9030CEFE}" destId="{610ECA81-8536-4F02-A169-1875DBE78A8A}" srcOrd="1" destOrd="0" presId="urn:microsoft.com/office/officeart/2005/8/layout/orgChart1"/>
    <dgm:cxn modelId="{85712E19-714F-4411-8CF4-E5C594D1B12C}" type="presOf" srcId="{09EE1400-113A-4EA2-9E4E-D5825FF18770}" destId="{08FC2EE4-C604-4E9B-8095-2EE6EEC7CB5B}" srcOrd="0" destOrd="0" presId="urn:microsoft.com/office/officeart/2005/8/layout/orgChart1"/>
    <dgm:cxn modelId="{6BFFD145-E068-4063-ADC4-62E74A45B53F}" type="presOf" srcId="{4C9EA292-E5CD-4A91-90B6-B52A37900D7F}" destId="{18914B6B-7443-4B65-B765-4B22CAF24A82}" srcOrd="0" destOrd="0" presId="urn:microsoft.com/office/officeart/2005/8/layout/orgChart1"/>
    <dgm:cxn modelId="{2CA91D1E-867F-4FB9-B5A4-3286CEC09C5C}" type="presOf" srcId="{E66524CC-F5A4-45FB-B86D-8A404E17AD5B}" destId="{434E0C8A-17D1-4DFF-8C08-9897791BB1E7}" srcOrd="1" destOrd="0" presId="urn:microsoft.com/office/officeart/2005/8/layout/orgChart1"/>
    <dgm:cxn modelId="{D9919D90-F4CB-4076-9165-185E1BCA675C}" type="presOf" srcId="{A7A5CF61-4B5F-40C1-BF13-14E1C71DB335}" destId="{9D3C0291-2EE1-4337-8C6E-ADAD3E5BFD7B}" srcOrd="1" destOrd="0" presId="urn:microsoft.com/office/officeart/2005/8/layout/orgChart1"/>
    <dgm:cxn modelId="{96CC9375-F6C3-422B-B056-BD19B1B71EAC}" srcId="{83E241D0-AE68-4D37-B170-CA1168230AA8}" destId="{C0702042-3E80-47B6-83AE-B2A2AC02E504}" srcOrd="1" destOrd="0" parTransId="{BD37BF33-FD70-41B8-9DEC-6C774E7DEBDE}" sibTransId="{C46D7AD6-125F-4DCA-84D0-6FE800CF37F3}"/>
    <dgm:cxn modelId="{53B7ADBF-00EE-4354-ACAC-E259182C118F}" type="presOf" srcId="{0EDBD695-7396-408A-B60D-A4B9AD2DFDEC}" destId="{384F1237-8853-4E0D-8791-AC9A4EA0F8BC}" srcOrd="0" destOrd="0" presId="urn:microsoft.com/office/officeart/2005/8/layout/orgChart1"/>
    <dgm:cxn modelId="{F4445062-312B-42CB-A027-A147D9D001AA}" srcId="{02FCF005-098E-470E-B073-E79273BE5D99}" destId="{C91CF2A5-B106-4425-9D3C-6941ABC50EE2}" srcOrd="1" destOrd="0" parTransId="{9296E95A-1D26-4F32-8E3A-F366E146E2B3}" sibTransId="{A44393CD-4A69-4DDD-9CD5-4D4A1DCFC18F}"/>
    <dgm:cxn modelId="{0A0E48DF-161F-4CD1-86B2-0B6AAEE930A0}" type="presOf" srcId="{EAFB2491-CF00-4AA8-B063-74BF01B2E69A}" destId="{698F00E0-85D6-46E2-9953-8BC4FA3AED00}" srcOrd="0" destOrd="0" presId="urn:microsoft.com/office/officeart/2005/8/layout/orgChart1"/>
    <dgm:cxn modelId="{74942CEF-6814-4628-B96D-BF9BEA7AA7D2}" type="presOf" srcId="{7C09936F-827A-4BAF-93B5-3DD8DE2E78B5}" destId="{6BC4A7D4-F2C0-4208-9F84-FB99966E9DF1}" srcOrd="0" destOrd="0" presId="urn:microsoft.com/office/officeart/2005/8/layout/orgChart1"/>
    <dgm:cxn modelId="{9234D24F-1892-49A3-B40D-FD49FAAF3B41}" srcId="{699D5DAE-EBCC-4A88-B99B-26AA39EDFC63}" destId="{E8623197-8C3C-492D-B111-B4C84442BF4D}" srcOrd="1" destOrd="0" parTransId="{6A5EB9E4-3DAD-4E49-90E7-8EEEC6EE223C}" sibTransId="{D77F57D9-32E5-4C7E-AEFE-C38958375E55}"/>
    <dgm:cxn modelId="{4F74A067-CD77-4CF4-A564-301B82997526}" type="presOf" srcId="{E2D45FCB-5CD4-433F-947F-C9002F784780}" destId="{868985D5-388A-49AD-B27C-E9327B097415}" srcOrd="0" destOrd="0" presId="urn:microsoft.com/office/officeart/2005/8/layout/orgChart1"/>
    <dgm:cxn modelId="{1410A1FD-8D8B-4A86-989B-F37CB3FB5929}" type="presOf" srcId="{9C5193A7-C734-4EF0-AEEE-64CDB660C696}" destId="{C8ECB368-88B9-498B-A057-EF4A2CCF5D0A}" srcOrd="0" destOrd="0" presId="urn:microsoft.com/office/officeart/2005/8/layout/orgChart1"/>
    <dgm:cxn modelId="{A90F46CF-8E6B-4E81-A055-306BD55FF478}" type="presOf" srcId="{E8623197-8C3C-492D-B111-B4C84442BF4D}" destId="{13716E80-8EEB-4FAB-ABE0-EBB0B880BC53}" srcOrd="0" destOrd="0" presId="urn:microsoft.com/office/officeart/2005/8/layout/orgChart1"/>
    <dgm:cxn modelId="{D60E0858-8A7C-4CF0-9CC4-648605BFB818}" type="presOf" srcId="{61A46B4A-9377-405D-ABD4-EBDD134C8A41}" destId="{B599B5DE-FD51-4E60-902E-8294CBBFD725}" srcOrd="1" destOrd="0" presId="urn:microsoft.com/office/officeart/2005/8/layout/orgChart1"/>
    <dgm:cxn modelId="{1666E576-D5B3-4DBC-ADA8-AD679A0650AB}" srcId="{02FCF005-098E-470E-B073-E79273BE5D99}" destId="{CEDED350-C07D-448C-B7CD-5A4DA92AF5D3}" srcOrd="2" destOrd="0" parTransId="{8EFD2B60-C46E-4A3B-9E3A-E12A349FB359}" sibTransId="{623A3C8E-8A68-4CA4-A076-5D12DB2B5FA1}"/>
    <dgm:cxn modelId="{301E9B3E-16D6-4958-BF13-64673382579F}" type="presOf" srcId="{6A5EB9E4-3DAD-4E49-90E7-8EEEC6EE223C}" destId="{0AB33E8B-1392-4CB0-BC79-E1BFF4BF434E}" srcOrd="0" destOrd="0" presId="urn:microsoft.com/office/officeart/2005/8/layout/orgChart1"/>
    <dgm:cxn modelId="{02E6DD28-B245-458E-B591-C9CC8B8C8013}" type="presOf" srcId="{03DAE20B-5DA0-4763-8FFD-8F948BF8C594}" destId="{276848F1-5B6C-4353-80A4-9910F8A89CA3}" srcOrd="0" destOrd="0" presId="urn:microsoft.com/office/officeart/2005/8/layout/orgChart1"/>
    <dgm:cxn modelId="{A0EC6887-0794-4F7D-90CE-9784602397A4}" type="presOf" srcId="{DB8414E3-A77F-4037-ACAC-1A2DDC2C7987}" destId="{4B9D8029-B1D2-4962-A3F5-FCA0D8FA460D}" srcOrd="0" destOrd="0" presId="urn:microsoft.com/office/officeart/2005/8/layout/orgChart1"/>
    <dgm:cxn modelId="{A7E329E1-D162-4D04-AAC0-B2D80B79046A}" type="presOf" srcId="{BF25E537-C701-41BC-91B9-E9042E06B6C3}" destId="{C579437A-8728-48F8-9D38-91F617C47D81}" srcOrd="0" destOrd="0" presId="urn:microsoft.com/office/officeart/2005/8/layout/orgChart1"/>
    <dgm:cxn modelId="{61093F6A-ACE0-4E69-ADA3-D8A1F9640993}" type="presOf" srcId="{6B16D4EA-64F6-487F-AFF6-C3BA67DB489A}" destId="{2D2B542C-DEEF-4CED-8EE6-0DFF67A279B8}" srcOrd="0" destOrd="0" presId="urn:microsoft.com/office/officeart/2005/8/layout/orgChart1"/>
    <dgm:cxn modelId="{D5F5E994-1F72-4186-8A98-B873322A2A44}" srcId="{37994280-2672-43D8-A77F-D28F0D116324}" destId="{D2736DDD-A1D5-4AF7-BA83-14AF529CBC14}" srcOrd="1" destOrd="0" parTransId="{38B8BD4C-6B96-47C2-A9E9-BF15773FEE52}" sibTransId="{122F2CF9-378A-418D-8D6B-8C383600F178}"/>
    <dgm:cxn modelId="{57B8E16A-BA27-440A-9701-F57F0291878B}" type="presOf" srcId="{34C9AD34-D134-4A9D-9AAD-08310F5A782F}" destId="{6BC09020-4ECD-4E31-8292-B05788489721}" srcOrd="0" destOrd="0" presId="urn:microsoft.com/office/officeart/2005/8/layout/orgChart1"/>
    <dgm:cxn modelId="{2D9208B2-8B1D-47DA-B0E2-9056E0C51E8B}" srcId="{E66524CC-F5A4-45FB-B86D-8A404E17AD5B}" destId="{699D5DAE-EBCC-4A88-B99B-26AA39EDFC63}" srcOrd="0" destOrd="0" parTransId="{3ACB0296-CBD7-4B57-9837-028D9110400B}" sibTransId="{B83E9546-486C-4E9F-A820-35D6407A4C1B}"/>
    <dgm:cxn modelId="{E0CDDC6D-A067-44F6-97BE-B57B7CCD232E}" type="presOf" srcId="{5DB8B1BE-E155-4C4D-963D-B2ED8FA5BE77}" destId="{823C1981-B3AE-42EC-9283-F5FD5D3713FD}" srcOrd="0" destOrd="0" presId="urn:microsoft.com/office/officeart/2005/8/layout/orgChart1"/>
    <dgm:cxn modelId="{49FE089D-2C3B-48EC-94CF-9C87DE69EB06}" srcId="{34C9AD34-D134-4A9D-9AAD-08310F5A782F}" destId="{6BB09BDC-9034-4639-A1F9-C767D35132DF}" srcOrd="0" destOrd="0" parTransId="{8ABB597F-5B41-431D-BC93-F1987A60A698}" sibTransId="{EB34F8C3-43E9-4EF9-B42B-D1D4B55B8D0B}"/>
    <dgm:cxn modelId="{10E54115-A98F-4477-87E9-7EDD2E0ED255}" type="presOf" srcId="{43147B71-03B7-4F2C-BED5-AEDF704370D5}" destId="{0DA70FC6-6507-4922-8A3F-5B6E2EC93131}" srcOrd="0" destOrd="0" presId="urn:microsoft.com/office/officeart/2005/8/layout/orgChart1"/>
    <dgm:cxn modelId="{44C8A761-5A3B-4B82-9BEC-8761E8928D3E}" srcId="{A5F8D776-2103-4911-9ACB-5D3611D711A6}" destId="{37994280-2672-43D8-A77F-D28F0D116324}" srcOrd="0" destOrd="0" parTransId="{4C9EA292-E5CD-4A91-90B6-B52A37900D7F}" sibTransId="{0E50E569-6CC4-4659-97C7-8DBCF5918249}"/>
    <dgm:cxn modelId="{8A1DC493-2469-4A52-AF17-A2C0B125C2C2}" type="presOf" srcId="{7FB75340-8062-4815-8219-F32A5CB3E840}" destId="{F381295C-A862-495C-A876-C2326B49CC4B}" srcOrd="0" destOrd="0" presId="urn:microsoft.com/office/officeart/2005/8/layout/orgChart1"/>
    <dgm:cxn modelId="{36613B4E-12F2-4F9C-9159-5D76558019CC}" type="presOf" srcId="{4DB12374-3311-415F-AF86-B2E67C24EE2B}" destId="{5BDAD6FE-96DE-4796-8FF2-E1464FC8EC30}" srcOrd="1" destOrd="0" presId="urn:microsoft.com/office/officeart/2005/8/layout/orgChart1"/>
    <dgm:cxn modelId="{84E5FFFB-50C3-4D1C-AAF5-FDB17A38DEBD}" type="presOf" srcId="{815286F5-F628-4731-93A2-CF9A696C38A6}" destId="{FB4C2AFD-A9E7-4744-AA29-B7325503998D}" srcOrd="1" destOrd="0" presId="urn:microsoft.com/office/officeart/2005/8/layout/orgChart1"/>
    <dgm:cxn modelId="{F059EF58-D169-4598-A580-BB3012E0B1F8}" type="presOf" srcId="{0A7D52B5-747E-4246-868F-9DF91F210005}" destId="{DB4E223A-5067-4107-8826-93FFC4A9CB89}" srcOrd="1" destOrd="0" presId="urn:microsoft.com/office/officeart/2005/8/layout/orgChart1"/>
    <dgm:cxn modelId="{0B99423E-AD8B-4B7B-AA8C-36E4EEBC877E}" srcId="{5DB8B1BE-E155-4C4D-963D-B2ED8FA5BE77}" destId="{83E241D0-AE68-4D37-B170-CA1168230AA8}" srcOrd="0" destOrd="0" parTransId="{0EDBD695-7396-408A-B60D-A4B9AD2DFDEC}" sibTransId="{3C6ED129-ADAA-4402-905E-6AEF351761CF}"/>
    <dgm:cxn modelId="{6EE62D70-D41A-4202-BC13-BC0CB53F4672}" srcId="{CEDED350-C07D-448C-B7CD-5A4DA92AF5D3}" destId="{A12127C8-D66E-49C3-8CFE-161B9030CEFE}" srcOrd="0" destOrd="0" parTransId="{BF25E537-C701-41BC-91B9-E9042E06B6C3}" sibTransId="{0B801C89-664F-4678-A578-D67402CD3AE9}"/>
    <dgm:cxn modelId="{094653BD-6CDE-4ADB-ADC4-F38020D2458F}" type="presOf" srcId="{C91CF2A5-B106-4425-9D3C-6941ABC50EE2}" destId="{E24D9409-5B26-4FE6-A037-0DC98943CC0F}" srcOrd="0" destOrd="0" presId="urn:microsoft.com/office/officeart/2005/8/layout/orgChart1"/>
    <dgm:cxn modelId="{05B8A12C-722A-4E11-B911-D79F0C372CC8}" type="presOf" srcId="{83E241D0-AE68-4D37-B170-CA1168230AA8}" destId="{8F62CF0F-B949-403D-A1B7-69728BD6F39F}" srcOrd="1" destOrd="0" presId="urn:microsoft.com/office/officeart/2005/8/layout/orgChart1"/>
    <dgm:cxn modelId="{655B5611-8ADD-48BF-AC29-5A134B1C3F7B}" type="presOf" srcId="{DADAA8EC-C9D3-4F6F-99DB-2DD1894F7771}" destId="{841082FD-D04D-49F1-9747-38E0E3CE27B9}" srcOrd="1" destOrd="0" presId="urn:microsoft.com/office/officeart/2005/8/layout/orgChart1"/>
    <dgm:cxn modelId="{F73703C2-6733-4276-A708-1EE86EDDC484}" type="presOf" srcId="{DADAA8EC-C9D3-4F6F-99DB-2DD1894F7771}" destId="{C41F3045-2076-4CED-9FD2-022FD15B0695}" srcOrd="0" destOrd="0" presId="urn:microsoft.com/office/officeart/2005/8/layout/orgChart1"/>
    <dgm:cxn modelId="{A8A0FE4B-19AF-4A9F-B7CB-EEC3764A1BCC}" srcId="{5EE6488F-1B51-4D22-9D0C-D877FA7E7AB9}" destId="{6B16D4EA-64F6-487F-AFF6-C3BA67DB489A}" srcOrd="1" destOrd="0" parTransId="{7D96D19B-FD2B-4AAF-BB7F-2C27F4408382}" sibTransId="{07A47635-D69C-4AD9-A3FA-06A7D8407D3B}"/>
    <dgm:cxn modelId="{80C33601-F01E-420C-8780-A8A395B20732}" type="presOf" srcId="{A12127C8-D66E-49C3-8CFE-161B9030CEFE}" destId="{DF6475D7-FB7B-4F9F-8639-41D89B286E3E}" srcOrd="0" destOrd="0" presId="urn:microsoft.com/office/officeart/2005/8/layout/orgChart1"/>
    <dgm:cxn modelId="{60D06EA9-2FCC-449A-B53B-FA49D65A8907}" type="presOf" srcId="{44B0182D-00F1-480B-BEE6-1A716C3A1CE6}" destId="{7A9E703A-4ADF-46DD-A89D-C449CDF6BB53}" srcOrd="0" destOrd="0" presId="urn:microsoft.com/office/officeart/2005/8/layout/orgChart1"/>
    <dgm:cxn modelId="{EBF1C246-23D2-43BD-BF03-A09D2B9EDB2F}" type="presOf" srcId="{C0702042-3E80-47B6-83AE-B2A2AC02E504}" destId="{8C45742E-C3CC-4C85-9B93-A65526344200}" srcOrd="1" destOrd="0" presId="urn:microsoft.com/office/officeart/2005/8/layout/orgChart1"/>
    <dgm:cxn modelId="{318BA353-B5AE-4B69-8516-A117991D54EA}" type="presOf" srcId="{57DEECC0-1441-49C8-B8AC-AC19A3546B81}" destId="{37C93E36-565E-4655-BCAC-AC49B2DDDE89}" srcOrd="1" destOrd="0" presId="urn:microsoft.com/office/officeart/2005/8/layout/orgChart1"/>
    <dgm:cxn modelId="{5AA4ABB4-A851-464C-A425-7C1BBF9A6806}" type="presOf" srcId="{B894ECB9-35D4-4B31-8E1E-EE29E6688D91}" destId="{59E90DFF-D5A5-4476-92E3-E9AED65C368A}" srcOrd="0" destOrd="0" presId="urn:microsoft.com/office/officeart/2005/8/layout/orgChart1"/>
    <dgm:cxn modelId="{1348BC22-21F7-4A63-A41D-FDC9C8FB1089}" type="presOf" srcId="{5EE6488F-1B51-4D22-9D0C-D877FA7E7AB9}" destId="{9B5F0DD8-8ACD-41A7-A403-77BEBDD81D1A}" srcOrd="0" destOrd="0" presId="urn:microsoft.com/office/officeart/2005/8/layout/orgChart1"/>
    <dgm:cxn modelId="{02D1AD5C-D12D-4255-BF37-762D2A9179A3}" type="presOf" srcId="{A8019B2B-B02C-4EAB-B525-02C64E5F1163}" destId="{29A6EA92-1379-43D5-9837-52A7739133A8}" srcOrd="1" destOrd="0" presId="urn:microsoft.com/office/officeart/2005/8/layout/orgChart1"/>
    <dgm:cxn modelId="{333AD9C8-B8EE-4BD7-B4E6-B50E5C6D60FE}" type="presOf" srcId="{E20C9470-49FE-4EEA-BB43-CFE8C85D38AE}" destId="{6A99BEE7-295B-4BC5-BF78-B8EE399E89A9}" srcOrd="0" destOrd="0" presId="urn:microsoft.com/office/officeart/2005/8/layout/orgChart1"/>
    <dgm:cxn modelId="{0A774F97-FB1F-41DA-9EFB-FE6B0C42AF66}" srcId="{4B112414-315B-4E3C-97D8-6D29C1ECD514}" destId="{E66524CC-F5A4-45FB-B86D-8A404E17AD5B}" srcOrd="0" destOrd="0" parTransId="{180135D1-8400-4B8B-A4FF-3AA48CEFA275}" sibTransId="{1DDA2E8D-CA95-4380-8342-50BDC61433A2}"/>
    <dgm:cxn modelId="{EB9BE23F-A776-48FD-BB3A-361F3C74CB86}" type="presOf" srcId="{5EE6488F-1B51-4D22-9D0C-D877FA7E7AB9}" destId="{ADE81C3D-EDF6-494E-BD51-56A3B4231FB6}" srcOrd="1" destOrd="0" presId="urn:microsoft.com/office/officeart/2005/8/layout/orgChart1"/>
    <dgm:cxn modelId="{6C0B4918-1314-4AF7-9527-7F255BC1962F}" srcId="{DADAA8EC-C9D3-4F6F-99DB-2DD1894F7771}" destId="{77B8153A-6EB1-402A-B459-997D966812E4}" srcOrd="0" destOrd="0" parTransId="{7FB75340-8062-4815-8219-F32A5CB3E840}" sibTransId="{CDF50C8F-2E00-4BBD-9080-E4826BEC1E4F}"/>
    <dgm:cxn modelId="{7A53C78A-D90F-4B1F-87C1-91AB54B0B0D4}" type="presOf" srcId="{C8678438-21A5-4CCD-AF0D-9DEFDEF0DC18}" destId="{8202948A-8673-404B-8496-3BE38FBC2D40}" srcOrd="0" destOrd="0" presId="urn:microsoft.com/office/officeart/2005/8/layout/orgChart1"/>
    <dgm:cxn modelId="{8A853653-7FF8-4CC6-B776-4C054F8DBE9C}" srcId="{37994280-2672-43D8-A77F-D28F0D116324}" destId="{0C6CE134-344A-421D-B3D6-953380CF0A96}" srcOrd="0" destOrd="0" parTransId="{A6CC3601-3422-4321-8EBA-D6FB5A8751DD}" sibTransId="{66F6188C-DF2F-4D0C-A45C-3333D5B5B183}"/>
    <dgm:cxn modelId="{B804CA2D-D71C-4D9B-95E9-590D9D47E5E4}" srcId="{DADAA8EC-C9D3-4F6F-99DB-2DD1894F7771}" destId="{590D9809-F141-4A9C-BEE7-0BF2E1FED794}" srcOrd="1" destOrd="0" parTransId="{09EE1400-113A-4EA2-9E4E-D5825FF18770}" sibTransId="{DB971CD8-32C7-49D6-A5E9-CA31AD882A26}"/>
    <dgm:cxn modelId="{FFADDAFD-13DE-4F12-9EB1-B8081BB5D557}" srcId="{699D5DAE-EBCC-4A88-B99B-26AA39EDFC63}" destId="{A5F8D776-2103-4911-9ACB-5D3611D711A6}" srcOrd="0" destOrd="0" parTransId="{DDA8FB20-1DCD-46A2-AAEE-8E25FD81C477}" sibTransId="{840DB918-720A-4FE8-B738-BD13C4371F17}"/>
    <dgm:cxn modelId="{A0A67200-EECC-4344-AD30-2D32E3B76A9B}" type="presOf" srcId="{A7A5CF61-4B5F-40C1-BF13-14E1C71DB335}" destId="{4FD4E467-8181-4A48-BEB6-85077AE7C72E}" srcOrd="0" destOrd="0" presId="urn:microsoft.com/office/officeart/2005/8/layout/orgChart1"/>
    <dgm:cxn modelId="{C1B3560F-1313-45F0-A4DA-3B93FC1E4895}" srcId="{0A7D52B5-747E-4246-868F-9DF91F210005}" destId="{BC150045-58B2-4EA7-AEB1-4EB5C8810C7B}" srcOrd="1" destOrd="0" parTransId="{1D6BE581-2B75-4416-A752-BA44B49E3FA9}" sibTransId="{44A110A3-15A6-40A4-B8DE-DE8FABAF3018}"/>
    <dgm:cxn modelId="{EB2E58E6-D159-4A21-9651-B11A9F9B3871}" type="presOf" srcId="{699D5DAE-EBCC-4A88-B99B-26AA39EDFC63}" destId="{3776B931-A16C-4D9F-B91E-74E2A850FE52}" srcOrd="0" destOrd="0" presId="urn:microsoft.com/office/officeart/2005/8/layout/orgChart1"/>
    <dgm:cxn modelId="{CDC33CCA-E99E-4DBF-B7D3-266D4544F80C}" type="presOf" srcId="{02FCF005-098E-470E-B073-E79273BE5D99}" destId="{CFD2E9AF-C47E-418F-97AE-06E63EDA2B3D}" srcOrd="1" destOrd="0" presId="urn:microsoft.com/office/officeart/2005/8/layout/orgChart1"/>
    <dgm:cxn modelId="{4796C61C-A1D3-4D7C-A4BB-8D7AAC8AACB4}" srcId="{5EE6488F-1B51-4D22-9D0C-D877FA7E7AB9}" destId="{EAFB2491-CF00-4AA8-B063-74BF01B2E69A}" srcOrd="0" destOrd="0" parTransId="{DDE780EC-4295-41FC-802B-76EEF6E90F71}" sibTransId="{402A6131-B20C-48BA-BFDC-E0CB923D9627}"/>
    <dgm:cxn modelId="{36C395DF-B53F-4159-AF7E-F7ED80A15514}" type="presOf" srcId="{9296E95A-1D26-4F32-8E3A-F366E146E2B3}" destId="{2444DA78-B15F-4331-A6A6-9F54A5189561}" srcOrd="0" destOrd="0" presId="urn:microsoft.com/office/officeart/2005/8/layout/orgChart1"/>
    <dgm:cxn modelId="{C7482B9E-0FBE-4B76-94E2-529795E1AEB8}" type="presOf" srcId="{A5F8D776-2103-4911-9ACB-5D3611D711A6}" destId="{013D33E3-5A58-4770-8BE6-266663D53E6D}" srcOrd="1" destOrd="0" presId="urn:microsoft.com/office/officeart/2005/8/layout/orgChart1"/>
    <dgm:cxn modelId="{4AC67667-0FA5-430A-AB3C-CEEF7F54643E}" type="presOf" srcId="{C457AF4B-D653-4AEB-A03E-4F7A17FAFD93}" destId="{EC063D99-0CD0-48A5-AAB6-438EED45AD51}" srcOrd="0" destOrd="0" presId="urn:microsoft.com/office/officeart/2005/8/layout/orgChart1"/>
    <dgm:cxn modelId="{0FC33288-308A-4A36-B7AE-4ED8B161F9A6}" type="presOf" srcId="{6BB09BDC-9034-4639-A1F9-C767D35132DF}" destId="{20B6CE23-C787-4BE9-95FE-77AA12CA8F11}" srcOrd="1" destOrd="0" presId="urn:microsoft.com/office/officeart/2005/8/layout/orgChart1"/>
    <dgm:cxn modelId="{E7B537D5-857E-4139-9BFB-3207BFE80EC2}" type="presOf" srcId="{83E241D0-AE68-4D37-B170-CA1168230AA8}" destId="{789A15D7-39D3-46A8-93DA-560660F87426}" srcOrd="0" destOrd="0" presId="urn:microsoft.com/office/officeart/2005/8/layout/orgChart1"/>
    <dgm:cxn modelId="{3C0389EF-E927-4A01-AF0D-E5F522A70FD5}" type="presOf" srcId="{4DB12374-3311-415F-AF86-B2E67C24EE2B}" destId="{FD596022-94DC-4007-B9D2-24A0B0793306}" srcOrd="0" destOrd="0" presId="urn:microsoft.com/office/officeart/2005/8/layout/orgChart1"/>
    <dgm:cxn modelId="{CC009D08-5570-4C70-BE36-1DC1B0BC8A9A}" type="presOf" srcId="{EAFB2491-CF00-4AA8-B063-74BF01B2E69A}" destId="{8753CBA5-7C6F-430B-98C9-63796376B0A9}" srcOrd="1" destOrd="0" presId="urn:microsoft.com/office/officeart/2005/8/layout/orgChart1"/>
    <dgm:cxn modelId="{9B7497EC-97E6-49EB-998F-B70C2FFCF758}" type="presOf" srcId="{A5F8D776-2103-4911-9ACB-5D3611D711A6}" destId="{F18A5480-7919-4778-8FB2-A8FDE72AD190}" srcOrd="0" destOrd="0" presId="urn:microsoft.com/office/officeart/2005/8/layout/orgChart1"/>
    <dgm:cxn modelId="{AF33C657-DC4E-4579-A306-6C038E5CEDCD}" type="presOf" srcId="{6B16D4EA-64F6-487F-AFF6-C3BA67DB489A}" destId="{59D25599-3706-45E2-8FB2-05E6AA480F19}" srcOrd="1" destOrd="0" presId="urn:microsoft.com/office/officeart/2005/8/layout/orgChart1"/>
    <dgm:cxn modelId="{8CBD88C7-BBD5-4A8B-8258-58D768FC2C78}" type="presOf" srcId="{E66524CC-F5A4-45FB-B86D-8A404E17AD5B}" destId="{E7881314-1C25-4914-99E2-9BCD8F077FBF}" srcOrd="0" destOrd="0" presId="urn:microsoft.com/office/officeart/2005/8/layout/orgChart1"/>
    <dgm:cxn modelId="{18E8ECCF-C3BD-4E74-BCA6-9EA83A2CECBF}" type="presOf" srcId="{590D9809-F141-4A9C-BEE7-0BF2E1FED794}" destId="{22F0E7F7-38C2-4834-A94E-2896A00A6D77}" srcOrd="0" destOrd="0" presId="urn:microsoft.com/office/officeart/2005/8/layout/orgChart1"/>
    <dgm:cxn modelId="{874CBA82-35EF-4EEB-ADA0-0362D124036A}" type="presOf" srcId="{CEDED350-C07D-448C-B7CD-5A4DA92AF5D3}" destId="{048DC528-84D3-4B8B-9423-B0AF20422914}" srcOrd="1" destOrd="0" presId="urn:microsoft.com/office/officeart/2005/8/layout/orgChart1"/>
    <dgm:cxn modelId="{07A06C57-AA83-4739-90E2-523BA7FBB196}" srcId="{83E241D0-AE68-4D37-B170-CA1168230AA8}" destId="{C457AF4B-D653-4AEB-A03E-4F7A17FAFD93}" srcOrd="0" destOrd="0" parTransId="{0506C708-F256-485C-BE33-13EBFAB669FD}" sibTransId="{97378A84-C9A5-4FFD-9048-D1E9F4190C11}"/>
    <dgm:cxn modelId="{8169CE01-5B00-4BC9-9FDF-CC55794A7179}" type="presOf" srcId="{99C74930-E55C-46D3-BD25-C83A4766D4F7}" destId="{1522C093-8E8F-46ED-ADA1-8225A0890BAA}" srcOrd="0" destOrd="0" presId="urn:microsoft.com/office/officeart/2005/8/layout/orgChart1"/>
    <dgm:cxn modelId="{F7BDF759-399E-4104-BD0B-F05F6D62E364}" srcId="{5DB8B1BE-E155-4C4D-963D-B2ED8FA5BE77}" destId="{5EE6488F-1B51-4D22-9D0C-D877FA7E7AB9}" srcOrd="1" destOrd="0" parTransId="{725D7A30-594D-4CC5-A67C-6FDD36C03EEF}" sibTransId="{3E2A247F-DF81-47FA-BF78-1784DC707B8E}"/>
    <dgm:cxn modelId="{BE2D571E-F490-42CA-BC9C-C7AA110A1D14}" type="presOf" srcId="{CEE5EDBC-2FEC-4ED8-A439-7BAA0BB8B13D}" destId="{78116EE1-C74A-4F03-B326-6C292E1A46DC}" srcOrd="0" destOrd="0" presId="urn:microsoft.com/office/officeart/2005/8/layout/orgChart1"/>
    <dgm:cxn modelId="{68F15D78-6C95-4112-A2B7-D034F9B33581}" type="presOf" srcId="{D2736DDD-A1D5-4AF7-BA83-14AF529CBC14}" destId="{57C8261A-406E-43B3-9B63-ACB3729F0E9C}" srcOrd="1" destOrd="0" presId="urn:microsoft.com/office/officeart/2005/8/layout/orgChart1"/>
    <dgm:cxn modelId="{054EF41B-F9F3-4ECB-99B2-AC5A6BCB1F57}" srcId="{E66524CC-F5A4-45FB-B86D-8A404E17AD5B}" destId="{02FCF005-098E-470E-B073-E79273BE5D99}" srcOrd="2" destOrd="0" parTransId="{2FCF8D4C-B38A-494C-871B-F7421EA909F7}" sibTransId="{86F7A9E1-83BF-4123-B674-2A3A6EB3C9ED}"/>
    <dgm:cxn modelId="{DF6739CC-16B2-4863-80CF-2C02DFAF5432}" type="presOf" srcId="{A6CC3601-3422-4321-8EBA-D6FB5A8751DD}" destId="{3DF4AB87-4DD8-40D9-8290-C24DF9480327}" srcOrd="0" destOrd="0" presId="urn:microsoft.com/office/officeart/2005/8/layout/orgChart1"/>
    <dgm:cxn modelId="{DEAD77F2-E79F-4AB5-9DAB-A49446379B4E}" srcId="{815286F5-F628-4731-93A2-CF9A696C38A6}" destId="{61A46B4A-9377-405D-ABD4-EBDD134C8A41}" srcOrd="1" destOrd="0" parTransId="{BE765C19-EF25-4E29-9A3A-DCC62CB7B0E2}" sibTransId="{DCD2CD32-D670-4EED-8477-401564164516}"/>
    <dgm:cxn modelId="{8706C16A-951C-4B6F-98E3-DE148203C1A5}" type="presOf" srcId="{C0702042-3E80-47B6-83AE-B2A2AC02E504}" destId="{1AFDBB64-69A7-4013-9E8D-9E5BC7D5E50B}" srcOrd="0" destOrd="0" presId="urn:microsoft.com/office/officeart/2005/8/layout/orgChart1"/>
    <dgm:cxn modelId="{B4594318-1838-40F8-AF15-71AE8D22D1D7}" type="presOf" srcId="{57DEECC0-1441-49C8-B8AC-AC19A3546B81}" destId="{25A74920-CA2B-43D1-849B-2FD085A2B287}" srcOrd="0" destOrd="0" presId="urn:microsoft.com/office/officeart/2005/8/layout/orgChart1"/>
    <dgm:cxn modelId="{0D4322F6-B94D-40F4-BC3C-F6F3D8F29BE3}" srcId="{A8019B2B-B02C-4EAB-B525-02C64E5F1163}" destId="{44B0182D-00F1-480B-BEE6-1A716C3A1CE6}" srcOrd="1" destOrd="0" parTransId="{F53933CA-D5AC-48CB-B819-AA4017ED79EC}" sibTransId="{3F272234-2513-4718-8A72-8AD50A53AE6F}"/>
    <dgm:cxn modelId="{0E37B423-4DEF-40D9-91D3-1FE7114FD6CD}" type="presParOf" srcId="{D8600E56-7457-44AC-B2D8-5FFB1F71EB7D}" destId="{346BBFFD-9307-40AE-9503-D56D7F179A08}" srcOrd="0" destOrd="0" presId="urn:microsoft.com/office/officeart/2005/8/layout/orgChart1"/>
    <dgm:cxn modelId="{B12BDB13-3D5D-4BC0-936D-EB32B3F342DB}" type="presParOf" srcId="{346BBFFD-9307-40AE-9503-D56D7F179A08}" destId="{D3597ECB-9B63-44BA-9EC0-B94C1EE1B617}" srcOrd="0" destOrd="0" presId="urn:microsoft.com/office/officeart/2005/8/layout/orgChart1"/>
    <dgm:cxn modelId="{73B618DA-B188-4A9D-B126-A2DE8A195160}" type="presParOf" srcId="{D3597ECB-9B63-44BA-9EC0-B94C1EE1B617}" destId="{E7881314-1C25-4914-99E2-9BCD8F077FBF}" srcOrd="0" destOrd="0" presId="urn:microsoft.com/office/officeart/2005/8/layout/orgChart1"/>
    <dgm:cxn modelId="{1DC60894-F770-4696-A150-273E3D92CEE2}" type="presParOf" srcId="{D3597ECB-9B63-44BA-9EC0-B94C1EE1B617}" destId="{434E0C8A-17D1-4DFF-8C08-9897791BB1E7}" srcOrd="1" destOrd="0" presId="urn:microsoft.com/office/officeart/2005/8/layout/orgChart1"/>
    <dgm:cxn modelId="{D2682ECC-AE4D-408B-91F2-D477EA0096F1}" type="presParOf" srcId="{346BBFFD-9307-40AE-9503-D56D7F179A08}" destId="{F4E2E555-FEB8-4D0E-8211-FE9BF39405D1}" srcOrd="1" destOrd="0" presId="urn:microsoft.com/office/officeart/2005/8/layout/orgChart1"/>
    <dgm:cxn modelId="{7C81256C-1B36-4D0F-8B7E-BB59E23AC0F0}" type="presParOf" srcId="{F4E2E555-FEB8-4D0E-8211-FE9BF39405D1}" destId="{233122C0-8A64-4871-B1E6-C46FCB2EB718}" srcOrd="0" destOrd="0" presId="urn:microsoft.com/office/officeart/2005/8/layout/orgChart1"/>
    <dgm:cxn modelId="{55196FAB-5A9C-4991-B73A-C47B11F6F7C9}" type="presParOf" srcId="{F4E2E555-FEB8-4D0E-8211-FE9BF39405D1}" destId="{10318B6C-8F51-4EFF-BD79-54813B9D516E}" srcOrd="1" destOrd="0" presId="urn:microsoft.com/office/officeart/2005/8/layout/orgChart1"/>
    <dgm:cxn modelId="{3436AAC3-F655-4B51-BB97-D588824F8EBA}" type="presParOf" srcId="{10318B6C-8F51-4EFF-BD79-54813B9D516E}" destId="{BFCE0B0B-60D3-413E-A49C-5E0F29A79480}" srcOrd="0" destOrd="0" presId="urn:microsoft.com/office/officeart/2005/8/layout/orgChart1"/>
    <dgm:cxn modelId="{1843CC65-F829-4188-96F3-A70B329CE1A8}" type="presParOf" srcId="{BFCE0B0B-60D3-413E-A49C-5E0F29A79480}" destId="{3776B931-A16C-4D9F-B91E-74E2A850FE52}" srcOrd="0" destOrd="0" presId="urn:microsoft.com/office/officeart/2005/8/layout/orgChart1"/>
    <dgm:cxn modelId="{989194CD-91CD-4A04-8686-D7EB176FE5C7}" type="presParOf" srcId="{BFCE0B0B-60D3-413E-A49C-5E0F29A79480}" destId="{721A4931-45E2-4370-BB3C-C89E49CE6062}" srcOrd="1" destOrd="0" presId="urn:microsoft.com/office/officeart/2005/8/layout/orgChart1"/>
    <dgm:cxn modelId="{BA964832-036C-4433-BDE9-67C4E4809CB9}" type="presParOf" srcId="{10318B6C-8F51-4EFF-BD79-54813B9D516E}" destId="{CED4F249-EEF2-41D3-877D-EDB3EEA146E9}" srcOrd="1" destOrd="0" presId="urn:microsoft.com/office/officeart/2005/8/layout/orgChart1"/>
    <dgm:cxn modelId="{20133BFA-2FA9-4123-9EFE-9C9C67DD29C3}" type="presParOf" srcId="{CED4F249-EEF2-41D3-877D-EDB3EEA146E9}" destId="{02F5E66D-00D9-4D0B-AF51-1B3CADFB1BBA}" srcOrd="0" destOrd="0" presId="urn:microsoft.com/office/officeart/2005/8/layout/orgChart1"/>
    <dgm:cxn modelId="{CA581190-0071-48D6-88AF-EA044CBCA4FB}" type="presParOf" srcId="{CED4F249-EEF2-41D3-877D-EDB3EEA146E9}" destId="{0736BDC6-6CEE-42CC-9434-613A5CA92412}" srcOrd="1" destOrd="0" presId="urn:microsoft.com/office/officeart/2005/8/layout/orgChart1"/>
    <dgm:cxn modelId="{8B4E7691-28D5-467E-9341-999E91FAA145}" type="presParOf" srcId="{0736BDC6-6CEE-42CC-9434-613A5CA92412}" destId="{C79EC7D4-EA61-42DF-B588-DB71B8086411}" srcOrd="0" destOrd="0" presId="urn:microsoft.com/office/officeart/2005/8/layout/orgChart1"/>
    <dgm:cxn modelId="{8326D36A-B09C-4BD1-9653-A31729A16944}" type="presParOf" srcId="{C79EC7D4-EA61-42DF-B588-DB71B8086411}" destId="{F18A5480-7919-4778-8FB2-A8FDE72AD190}" srcOrd="0" destOrd="0" presId="urn:microsoft.com/office/officeart/2005/8/layout/orgChart1"/>
    <dgm:cxn modelId="{BD4C9359-AEF1-4DF6-83BD-1E8EF9DD78DD}" type="presParOf" srcId="{C79EC7D4-EA61-42DF-B588-DB71B8086411}" destId="{013D33E3-5A58-4770-8BE6-266663D53E6D}" srcOrd="1" destOrd="0" presId="urn:microsoft.com/office/officeart/2005/8/layout/orgChart1"/>
    <dgm:cxn modelId="{FA9FAC21-8628-4118-95A3-5010C6AD8376}" type="presParOf" srcId="{0736BDC6-6CEE-42CC-9434-613A5CA92412}" destId="{BE1DACDD-147D-46D4-9D50-1E6BA72B7A17}" srcOrd="1" destOrd="0" presId="urn:microsoft.com/office/officeart/2005/8/layout/orgChart1"/>
    <dgm:cxn modelId="{72CFA4EA-3EBF-45B4-8D19-F25D8614EA2C}" type="presParOf" srcId="{BE1DACDD-147D-46D4-9D50-1E6BA72B7A17}" destId="{18914B6B-7443-4B65-B765-4B22CAF24A82}" srcOrd="0" destOrd="0" presId="urn:microsoft.com/office/officeart/2005/8/layout/orgChart1"/>
    <dgm:cxn modelId="{304F2E4F-C211-424B-934B-C4C8124310BC}" type="presParOf" srcId="{BE1DACDD-147D-46D4-9D50-1E6BA72B7A17}" destId="{178C2571-34D8-4684-949F-78358E213B46}" srcOrd="1" destOrd="0" presId="urn:microsoft.com/office/officeart/2005/8/layout/orgChart1"/>
    <dgm:cxn modelId="{E91664D0-A44C-4295-9506-BE0584646757}" type="presParOf" srcId="{178C2571-34D8-4684-949F-78358E213B46}" destId="{0087A7E7-496F-4693-871D-09A49F29EC7E}" srcOrd="0" destOrd="0" presId="urn:microsoft.com/office/officeart/2005/8/layout/orgChart1"/>
    <dgm:cxn modelId="{B1C22E03-27C2-449D-AFC5-DE9B729F0D97}" type="presParOf" srcId="{0087A7E7-496F-4693-871D-09A49F29EC7E}" destId="{CDB5ACC1-C197-4545-92E0-86327271A381}" srcOrd="0" destOrd="0" presId="urn:microsoft.com/office/officeart/2005/8/layout/orgChart1"/>
    <dgm:cxn modelId="{D2FE378E-F66A-4FC2-A246-8E957630242D}" type="presParOf" srcId="{0087A7E7-496F-4693-871D-09A49F29EC7E}" destId="{6FC16B4D-ACBE-4CB9-B89D-EDB6A6B41AAA}" srcOrd="1" destOrd="0" presId="urn:microsoft.com/office/officeart/2005/8/layout/orgChart1"/>
    <dgm:cxn modelId="{04DB3365-DCDE-44F5-BF5D-731022EE2D1A}" type="presParOf" srcId="{178C2571-34D8-4684-949F-78358E213B46}" destId="{39E7B5FE-8817-4BBE-9A32-2D7EAB53C81C}" srcOrd="1" destOrd="0" presId="urn:microsoft.com/office/officeart/2005/8/layout/orgChart1"/>
    <dgm:cxn modelId="{DD209BCF-6B46-4D88-BF9E-2782E5ABE0F3}" type="presParOf" srcId="{39E7B5FE-8817-4BBE-9A32-2D7EAB53C81C}" destId="{3DF4AB87-4DD8-40D9-8290-C24DF9480327}" srcOrd="0" destOrd="0" presId="urn:microsoft.com/office/officeart/2005/8/layout/orgChart1"/>
    <dgm:cxn modelId="{28D8A1EC-E7EA-407F-8CC8-A81AFB17274C}" type="presParOf" srcId="{39E7B5FE-8817-4BBE-9A32-2D7EAB53C81C}" destId="{AC8F4CC8-7989-4601-A9AF-137F0FA2C03D}" srcOrd="1" destOrd="0" presId="urn:microsoft.com/office/officeart/2005/8/layout/orgChart1"/>
    <dgm:cxn modelId="{C826A0BF-3CD3-4A90-8195-F0D1E22C909E}" type="presParOf" srcId="{AC8F4CC8-7989-4601-A9AF-137F0FA2C03D}" destId="{F716CB31-7E8F-4B14-9484-0F10F6AB10E8}" srcOrd="0" destOrd="0" presId="urn:microsoft.com/office/officeart/2005/8/layout/orgChart1"/>
    <dgm:cxn modelId="{75A06188-16F2-4133-A9F4-9596AD98FF4C}" type="presParOf" srcId="{F716CB31-7E8F-4B14-9484-0F10F6AB10E8}" destId="{7722E5FD-9F50-4A13-84E9-418716E5A1A3}" srcOrd="0" destOrd="0" presId="urn:microsoft.com/office/officeart/2005/8/layout/orgChart1"/>
    <dgm:cxn modelId="{87A08ED0-F93F-4588-9523-D05DA94D50CE}" type="presParOf" srcId="{F716CB31-7E8F-4B14-9484-0F10F6AB10E8}" destId="{0CFFB6DD-B093-4B90-83B5-EACADFA0D345}" srcOrd="1" destOrd="0" presId="urn:microsoft.com/office/officeart/2005/8/layout/orgChart1"/>
    <dgm:cxn modelId="{8706EB14-1303-4B09-93DE-4CA1872704F2}" type="presParOf" srcId="{AC8F4CC8-7989-4601-A9AF-137F0FA2C03D}" destId="{16BEED74-EA43-4D22-B7DD-A967E9F62D58}" srcOrd="1" destOrd="0" presId="urn:microsoft.com/office/officeart/2005/8/layout/orgChart1"/>
    <dgm:cxn modelId="{DDA4933E-8604-4E6F-AD1E-3EEF907EBB5A}" type="presParOf" srcId="{AC8F4CC8-7989-4601-A9AF-137F0FA2C03D}" destId="{F07D33B3-96BB-45BB-8089-D1926098FFDF}" srcOrd="2" destOrd="0" presId="urn:microsoft.com/office/officeart/2005/8/layout/orgChart1"/>
    <dgm:cxn modelId="{7065C93C-77BC-4B4A-8C7B-CB2E45128FDE}" type="presParOf" srcId="{39E7B5FE-8817-4BBE-9A32-2D7EAB53C81C}" destId="{597E78A1-3319-4A9F-8AE3-7E9B98A173E2}" srcOrd="2" destOrd="0" presId="urn:microsoft.com/office/officeart/2005/8/layout/orgChart1"/>
    <dgm:cxn modelId="{DA3C8F88-FBAD-4FED-82E2-55DF0096D86C}" type="presParOf" srcId="{39E7B5FE-8817-4BBE-9A32-2D7EAB53C81C}" destId="{7D877FB7-E1D9-49F7-9806-8D0907F6B71D}" srcOrd="3" destOrd="0" presId="urn:microsoft.com/office/officeart/2005/8/layout/orgChart1"/>
    <dgm:cxn modelId="{88062CCC-E1E8-477A-8FC2-DD5C760972D0}" type="presParOf" srcId="{7D877FB7-E1D9-49F7-9806-8D0907F6B71D}" destId="{83A66BBA-422E-45B9-93E7-AC85C8AD327B}" srcOrd="0" destOrd="0" presId="urn:microsoft.com/office/officeart/2005/8/layout/orgChart1"/>
    <dgm:cxn modelId="{DEEA1AF2-DB2C-488C-B141-F1A2CA60F4F1}" type="presParOf" srcId="{83A66BBA-422E-45B9-93E7-AC85C8AD327B}" destId="{89CBD295-3A16-48FF-9698-4587F96783BA}" srcOrd="0" destOrd="0" presId="urn:microsoft.com/office/officeart/2005/8/layout/orgChart1"/>
    <dgm:cxn modelId="{0862CD50-353F-4332-B136-B0C22504D847}" type="presParOf" srcId="{83A66BBA-422E-45B9-93E7-AC85C8AD327B}" destId="{57C8261A-406E-43B3-9B63-ACB3729F0E9C}" srcOrd="1" destOrd="0" presId="urn:microsoft.com/office/officeart/2005/8/layout/orgChart1"/>
    <dgm:cxn modelId="{26041D4E-5A6A-4D12-9E13-B2DAF8A0A42E}" type="presParOf" srcId="{7D877FB7-E1D9-49F7-9806-8D0907F6B71D}" destId="{F4EFD347-0624-4630-9FE0-6D6B9A2717AB}" srcOrd="1" destOrd="0" presId="urn:microsoft.com/office/officeart/2005/8/layout/orgChart1"/>
    <dgm:cxn modelId="{0A8DE569-6999-441E-99D6-C08A1F4F8BCE}" type="presParOf" srcId="{7D877FB7-E1D9-49F7-9806-8D0907F6B71D}" destId="{BDC42C7C-D863-4824-90C9-70E7D3B5A627}" srcOrd="2" destOrd="0" presId="urn:microsoft.com/office/officeart/2005/8/layout/orgChart1"/>
    <dgm:cxn modelId="{B5AD4038-2DE0-4BA0-8C99-8993FFDD9F1E}" type="presParOf" srcId="{178C2571-34D8-4684-949F-78358E213B46}" destId="{E983636D-7C0D-4C5A-A3D6-E0A90196140A}" srcOrd="2" destOrd="0" presId="urn:microsoft.com/office/officeart/2005/8/layout/orgChart1"/>
    <dgm:cxn modelId="{C78C89E7-A38F-47E6-8D9A-21B4CDF61675}" type="presParOf" srcId="{BE1DACDD-147D-46D4-9D50-1E6BA72B7A17}" destId="{276848F1-5B6C-4353-80A4-9910F8A89CA3}" srcOrd="2" destOrd="0" presId="urn:microsoft.com/office/officeart/2005/8/layout/orgChart1"/>
    <dgm:cxn modelId="{4BAC1C5B-0F5F-45AC-9B09-4244F47ED438}" type="presParOf" srcId="{BE1DACDD-147D-46D4-9D50-1E6BA72B7A17}" destId="{674481F0-1321-4FC1-9BA5-5F682C795FFF}" srcOrd="3" destOrd="0" presId="urn:microsoft.com/office/officeart/2005/8/layout/orgChart1"/>
    <dgm:cxn modelId="{CFCC7B0A-B11A-4157-9A61-703871EF213F}" type="presParOf" srcId="{674481F0-1321-4FC1-9BA5-5F682C795FFF}" destId="{2F6BA722-A77A-4761-AC2B-87EBE64CEA0F}" srcOrd="0" destOrd="0" presId="urn:microsoft.com/office/officeart/2005/8/layout/orgChart1"/>
    <dgm:cxn modelId="{D7F75E7B-C51F-41ED-8535-4DEA73B75BAF}" type="presParOf" srcId="{2F6BA722-A77A-4761-AC2B-87EBE64CEA0F}" destId="{6BC09020-4ECD-4E31-8292-B05788489721}" srcOrd="0" destOrd="0" presId="urn:microsoft.com/office/officeart/2005/8/layout/orgChart1"/>
    <dgm:cxn modelId="{01C8F6AD-702A-4C96-8619-AD11A0D75841}" type="presParOf" srcId="{2F6BA722-A77A-4761-AC2B-87EBE64CEA0F}" destId="{DC7C60FB-FC1F-4B43-AD7F-62FB07E8803B}" srcOrd="1" destOrd="0" presId="urn:microsoft.com/office/officeart/2005/8/layout/orgChart1"/>
    <dgm:cxn modelId="{2BAECDD8-1F02-4C13-AA03-253088E4868D}" type="presParOf" srcId="{674481F0-1321-4FC1-9BA5-5F682C795FFF}" destId="{78923350-9984-4E65-8D29-A4C6BDB5C6F2}" srcOrd="1" destOrd="0" presId="urn:microsoft.com/office/officeart/2005/8/layout/orgChart1"/>
    <dgm:cxn modelId="{34095A73-2F25-426E-85A7-3416842B0EC3}" type="presParOf" srcId="{78923350-9984-4E65-8D29-A4C6BDB5C6F2}" destId="{121292E1-9BB1-4F31-A59F-45D35CA0FB86}" srcOrd="0" destOrd="0" presId="urn:microsoft.com/office/officeart/2005/8/layout/orgChart1"/>
    <dgm:cxn modelId="{E0C04CBC-F8ED-443F-A499-0BC3E59A8524}" type="presParOf" srcId="{78923350-9984-4E65-8D29-A4C6BDB5C6F2}" destId="{2ECE5AE4-E243-4969-9D70-73306356A81E}" srcOrd="1" destOrd="0" presId="urn:microsoft.com/office/officeart/2005/8/layout/orgChart1"/>
    <dgm:cxn modelId="{94CC31D3-C38F-4992-AB85-03D2B83DF4F2}" type="presParOf" srcId="{2ECE5AE4-E243-4969-9D70-73306356A81E}" destId="{9AB98AAF-768C-4B7F-A139-4DF2E41F47D6}" srcOrd="0" destOrd="0" presId="urn:microsoft.com/office/officeart/2005/8/layout/orgChart1"/>
    <dgm:cxn modelId="{2897BC82-2F83-49EE-B3CB-4A1AF4474E68}" type="presParOf" srcId="{9AB98AAF-768C-4B7F-A139-4DF2E41F47D6}" destId="{951721EB-6C04-4C1D-AA90-E6EF2A928256}" srcOrd="0" destOrd="0" presId="urn:microsoft.com/office/officeart/2005/8/layout/orgChart1"/>
    <dgm:cxn modelId="{ED532B56-75B2-4349-8027-B96A02A745A9}" type="presParOf" srcId="{9AB98AAF-768C-4B7F-A139-4DF2E41F47D6}" destId="{20B6CE23-C787-4BE9-95FE-77AA12CA8F11}" srcOrd="1" destOrd="0" presId="urn:microsoft.com/office/officeart/2005/8/layout/orgChart1"/>
    <dgm:cxn modelId="{3C714D7F-19A3-4F8A-8190-7EBA5A8E3605}" type="presParOf" srcId="{2ECE5AE4-E243-4969-9D70-73306356A81E}" destId="{ACC160D6-EC6F-445D-B6C6-D5CFFB9B9D96}" srcOrd="1" destOrd="0" presId="urn:microsoft.com/office/officeart/2005/8/layout/orgChart1"/>
    <dgm:cxn modelId="{419E901C-8BC6-4C06-AD05-01589082845B}" type="presParOf" srcId="{2ECE5AE4-E243-4969-9D70-73306356A81E}" destId="{A380470F-B72E-4449-B221-60EAEB467E0B}" srcOrd="2" destOrd="0" presId="urn:microsoft.com/office/officeart/2005/8/layout/orgChart1"/>
    <dgm:cxn modelId="{3F822EFF-D22E-4D9F-BCBA-AF92B4A4DACC}" type="presParOf" srcId="{78923350-9984-4E65-8D29-A4C6BDB5C6F2}" destId="{F571D794-1364-4BFD-BB91-7517809D4263}" srcOrd="2" destOrd="0" presId="urn:microsoft.com/office/officeart/2005/8/layout/orgChart1"/>
    <dgm:cxn modelId="{ABA288CD-A7D6-4C8E-84DB-7B14BF3930F8}" type="presParOf" srcId="{78923350-9984-4E65-8D29-A4C6BDB5C6F2}" destId="{53D294DA-40BE-4BEB-AFEA-5EBC53D9158D}" srcOrd="3" destOrd="0" presId="urn:microsoft.com/office/officeart/2005/8/layout/orgChart1"/>
    <dgm:cxn modelId="{746A03AB-E7B8-4DE0-8B09-05DB1CD28BD3}" type="presParOf" srcId="{53D294DA-40BE-4BEB-AFEA-5EBC53D9158D}" destId="{DE912307-AB62-41A5-A4A1-C4C62D3F3E5C}" srcOrd="0" destOrd="0" presId="urn:microsoft.com/office/officeart/2005/8/layout/orgChart1"/>
    <dgm:cxn modelId="{DA97E7D6-5FFB-437F-87DC-D94A86D14565}" type="presParOf" srcId="{DE912307-AB62-41A5-A4A1-C4C62D3F3E5C}" destId="{FD596022-94DC-4007-B9D2-24A0B0793306}" srcOrd="0" destOrd="0" presId="urn:microsoft.com/office/officeart/2005/8/layout/orgChart1"/>
    <dgm:cxn modelId="{556BF64B-1544-4835-91BD-03BD5529A790}" type="presParOf" srcId="{DE912307-AB62-41A5-A4A1-C4C62D3F3E5C}" destId="{5BDAD6FE-96DE-4796-8FF2-E1464FC8EC30}" srcOrd="1" destOrd="0" presId="urn:microsoft.com/office/officeart/2005/8/layout/orgChart1"/>
    <dgm:cxn modelId="{54644F91-EA2A-435D-A7C8-D5D70A443782}" type="presParOf" srcId="{53D294DA-40BE-4BEB-AFEA-5EBC53D9158D}" destId="{EABE1BB2-AFBC-423F-9893-2B60EE67AA7D}" srcOrd="1" destOrd="0" presId="urn:microsoft.com/office/officeart/2005/8/layout/orgChart1"/>
    <dgm:cxn modelId="{77833724-BD9E-4102-B39E-322BB5E0A66F}" type="presParOf" srcId="{53D294DA-40BE-4BEB-AFEA-5EBC53D9158D}" destId="{16CAAD4B-22BE-47FB-B0F4-7219615D1A9E}" srcOrd="2" destOrd="0" presId="urn:microsoft.com/office/officeart/2005/8/layout/orgChart1"/>
    <dgm:cxn modelId="{47CEF00D-A15F-4E8C-914A-D3115E44677B}" type="presParOf" srcId="{674481F0-1321-4FC1-9BA5-5F682C795FFF}" destId="{FCA5364D-4FE6-46F8-A7CA-E9DE58BCD12A}" srcOrd="2" destOrd="0" presId="urn:microsoft.com/office/officeart/2005/8/layout/orgChart1"/>
    <dgm:cxn modelId="{A778BDDB-7B8F-457A-B0E8-EF96A829B297}" type="presParOf" srcId="{0736BDC6-6CEE-42CC-9434-613A5CA92412}" destId="{52DDECE7-E8D8-4A89-B228-6C048830341A}" srcOrd="2" destOrd="0" presId="urn:microsoft.com/office/officeart/2005/8/layout/orgChart1"/>
    <dgm:cxn modelId="{FFA80DA3-BF4A-4D2B-B5B9-A4AF6823EB3F}" type="presParOf" srcId="{CED4F249-EEF2-41D3-877D-EDB3EEA146E9}" destId="{0AB33E8B-1392-4CB0-BC79-E1BFF4BF434E}" srcOrd="2" destOrd="0" presId="urn:microsoft.com/office/officeart/2005/8/layout/orgChart1"/>
    <dgm:cxn modelId="{63854513-2F6A-4786-B3BB-02BE190608DE}" type="presParOf" srcId="{CED4F249-EEF2-41D3-877D-EDB3EEA146E9}" destId="{1FB6A8C8-5155-4EC1-80AC-461812984887}" srcOrd="3" destOrd="0" presId="urn:microsoft.com/office/officeart/2005/8/layout/orgChart1"/>
    <dgm:cxn modelId="{C916A464-D13D-4681-A252-F6C4B9AAE66B}" type="presParOf" srcId="{1FB6A8C8-5155-4EC1-80AC-461812984887}" destId="{A6A09666-A4D1-4916-BE98-862EE8B822C5}" srcOrd="0" destOrd="0" presId="urn:microsoft.com/office/officeart/2005/8/layout/orgChart1"/>
    <dgm:cxn modelId="{B7D4E146-8A34-411D-8EE7-C60DACF6B511}" type="presParOf" srcId="{A6A09666-A4D1-4916-BE98-862EE8B822C5}" destId="{13716E80-8EEB-4FAB-ABE0-EBB0B880BC53}" srcOrd="0" destOrd="0" presId="urn:microsoft.com/office/officeart/2005/8/layout/orgChart1"/>
    <dgm:cxn modelId="{861BFED7-4D7D-4F75-B8C5-3D96D63D7E85}" type="presParOf" srcId="{A6A09666-A4D1-4916-BE98-862EE8B822C5}" destId="{AEB602B3-FF9F-4382-A71E-3FE3B0D2DC86}" srcOrd="1" destOrd="0" presId="urn:microsoft.com/office/officeart/2005/8/layout/orgChart1"/>
    <dgm:cxn modelId="{606BE0DE-3DBD-49C1-896D-BD69B6BD64C2}" type="presParOf" srcId="{1FB6A8C8-5155-4EC1-80AC-461812984887}" destId="{6E067062-8BC0-4FBF-847B-18C83FBAD2A1}" srcOrd="1" destOrd="0" presId="urn:microsoft.com/office/officeart/2005/8/layout/orgChart1"/>
    <dgm:cxn modelId="{8B09A1A0-B9A1-4A36-AAA6-F4796F942F35}" type="presParOf" srcId="{6E067062-8BC0-4FBF-847B-18C83FBAD2A1}" destId="{C8ECB368-88B9-498B-A057-EF4A2CCF5D0A}" srcOrd="0" destOrd="0" presId="urn:microsoft.com/office/officeart/2005/8/layout/orgChart1"/>
    <dgm:cxn modelId="{2A259E2B-0469-4EFA-BF3C-0815C2985493}" type="presParOf" srcId="{6E067062-8BC0-4FBF-847B-18C83FBAD2A1}" destId="{F40F3DE8-9CAA-423A-B99B-2B6DE2046C79}" srcOrd="1" destOrd="0" presId="urn:microsoft.com/office/officeart/2005/8/layout/orgChart1"/>
    <dgm:cxn modelId="{E4FE058B-AD77-4552-A09D-DCD8A0BEA30D}" type="presParOf" srcId="{F40F3DE8-9CAA-423A-B99B-2B6DE2046C79}" destId="{370C5C81-8251-4DE8-8A59-FA9A4045465D}" srcOrd="0" destOrd="0" presId="urn:microsoft.com/office/officeart/2005/8/layout/orgChart1"/>
    <dgm:cxn modelId="{B6CBEFBD-664B-49E2-88A7-CB5C897DF1AE}" type="presParOf" srcId="{370C5C81-8251-4DE8-8A59-FA9A4045465D}" destId="{28223A31-D329-4D8B-91B1-253D639FCE4F}" srcOrd="0" destOrd="0" presId="urn:microsoft.com/office/officeart/2005/8/layout/orgChart1"/>
    <dgm:cxn modelId="{D6654DC1-2B75-45FD-B674-DBA25E92D27F}" type="presParOf" srcId="{370C5C81-8251-4DE8-8A59-FA9A4045465D}" destId="{2304256E-D118-49C5-AECA-48E88E79A32D}" srcOrd="1" destOrd="0" presId="urn:microsoft.com/office/officeart/2005/8/layout/orgChart1"/>
    <dgm:cxn modelId="{920473D1-2580-4DEE-9A24-5C12B3738613}" type="presParOf" srcId="{F40F3DE8-9CAA-423A-B99B-2B6DE2046C79}" destId="{929B4AF1-95D6-4FFF-83B6-FC44743A6EDB}" srcOrd="1" destOrd="0" presId="urn:microsoft.com/office/officeart/2005/8/layout/orgChart1"/>
    <dgm:cxn modelId="{C7EEDE00-BD11-4125-BBDC-2E42E01A5FC8}" type="presParOf" srcId="{F40F3DE8-9CAA-423A-B99B-2B6DE2046C79}" destId="{CFF4B9AF-6382-4B56-8C5C-E8AE82A7ADE6}" srcOrd="2" destOrd="0" presId="urn:microsoft.com/office/officeart/2005/8/layout/orgChart1"/>
    <dgm:cxn modelId="{B2F9E8DC-671C-44E4-9C16-8885B26DA649}" type="presParOf" srcId="{1FB6A8C8-5155-4EC1-80AC-461812984887}" destId="{7FB71138-0DF6-434C-AD0C-2A2641C40433}" srcOrd="2" destOrd="0" presId="urn:microsoft.com/office/officeart/2005/8/layout/orgChart1"/>
    <dgm:cxn modelId="{4E10443F-513F-4552-9FFB-454A8DF357EF}" type="presParOf" srcId="{CED4F249-EEF2-41D3-877D-EDB3EEA146E9}" destId="{64A47185-494C-4DD4-A9BB-FC993072210E}" srcOrd="4" destOrd="0" presId="urn:microsoft.com/office/officeart/2005/8/layout/orgChart1"/>
    <dgm:cxn modelId="{CBC41E0A-92A7-4F6B-BAB9-A5273AF3C68B}" type="presParOf" srcId="{CED4F249-EEF2-41D3-877D-EDB3EEA146E9}" destId="{B5C83BD6-B919-4DF9-B7CE-A1563397EE8F}" srcOrd="5" destOrd="0" presId="urn:microsoft.com/office/officeart/2005/8/layout/orgChart1"/>
    <dgm:cxn modelId="{754DD5D4-6D13-46BE-BEB0-C05DF5C9EB7A}" type="presParOf" srcId="{B5C83BD6-B919-4DF9-B7CE-A1563397EE8F}" destId="{171BEEAF-FC3B-4BE8-BF8B-AFDC1317D580}" srcOrd="0" destOrd="0" presId="urn:microsoft.com/office/officeart/2005/8/layout/orgChart1"/>
    <dgm:cxn modelId="{5FABC5B7-17CF-406C-8993-9BE0C1FD52D1}" type="presParOf" srcId="{171BEEAF-FC3B-4BE8-BF8B-AFDC1317D580}" destId="{25A74920-CA2B-43D1-849B-2FD085A2B287}" srcOrd="0" destOrd="0" presId="urn:microsoft.com/office/officeart/2005/8/layout/orgChart1"/>
    <dgm:cxn modelId="{B35D6D1E-A23C-476C-B9DF-83FE627F9BD6}" type="presParOf" srcId="{171BEEAF-FC3B-4BE8-BF8B-AFDC1317D580}" destId="{37C93E36-565E-4655-BCAC-AC49B2DDDE89}" srcOrd="1" destOrd="0" presId="urn:microsoft.com/office/officeart/2005/8/layout/orgChart1"/>
    <dgm:cxn modelId="{22B00FF8-18D0-41EF-A77E-FE268ED415F8}" type="presParOf" srcId="{B5C83BD6-B919-4DF9-B7CE-A1563397EE8F}" destId="{4937550C-216C-4429-83F3-0EF4DE38BE18}" srcOrd="1" destOrd="0" presId="urn:microsoft.com/office/officeart/2005/8/layout/orgChart1"/>
    <dgm:cxn modelId="{E901A39A-7D70-428A-A373-5182B6AD5AD8}" type="presParOf" srcId="{4937550C-216C-4429-83F3-0EF4DE38BE18}" destId="{5176A264-0D0C-4610-9ADF-488DDDBBA9BE}" srcOrd="0" destOrd="0" presId="urn:microsoft.com/office/officeart/2005/8/layout/orgChart1"/>
    <dgm:cxn modelId="{CAADF238-94DC-478E-8EEA-F1AA1CD7963F}" type="presParOf" srcId="{4937550C-216C-4429-83F3-0EF4DE38BE18}" destId="{C048DDFC-5E4B-47CA-B558-AA3C94A696F4}" srcOrd="1" destOrd="0" presId="urn:microsoft.com/office/officeart/2005/8/layout/orgChart1"/>
    <dgm:cxn modelId="{E47CE03B-3B39-4D9D-9BC4-BD72E9A2882D}" type="presParOf" srcId="{C048DDFC-5E4B-47CA-B558-AA3C94A696F4}" destId="{DB964256-BC89-4741-B0AA-2002459F4F13}" srcOrd="0" destOrd="0" presId="urn:microsoft.com/office/officeart/2005/8/layout/orgChart1"/>
    <dgm:cxn modelId="{3E8C7DC5-A018-45C8-9675-96117D058A59}" type="presParOf" srcId="{DB964256-BC89-4741-B0AA-2002459F4F13}" destId="{1522C093-8E8F-46ED-ADA1-8225A0890BAA}" srcOrd="0" destOrd="0" presId="urn:microsoft.com/office/officeart/2005/8/layout/orgChart1"/>
    <dgm:cxn modelId="{6DA09C24-1CD5-45BC-B589-C336D96EECC1}" type="presParOf" srcId="{DB964256-BC89-4741-B0AA-2002459F4F13}" destId="{D50BDE23-9DF1-4B87-8045-76B48A0227EF}" srcOrd="1" destOrd="0" presId="urn:microsoft.com/office/officeart/2005/8/layout/orgChart1"/>
    <dgm:cxn modelId="{0F55563C-BB53-41D8-9DF6-B9CCB146B7ED}" type="presParOf" srcId="{C048DDFC-5E4B-47CA-B558-AA3C94A696F4}" destId="{C96A4D84-3F44-4DB6-8109-6B6615C7A6B6}" srcOrd="1" destOrd="0" presId="urn:microsoft.com/office/officeart/2005/8/layout/orgChart1"/>
    <dgm:cxn modelId="{BF494BB1-DAAA-4B21-97BB-6C1260BA236A}" type="presParOf" srcId="{C048DDFC-5E4B-47CA-B558-AA3C94A696F4}" destId="{5B096EF3-44A5-4E5B-A939-B084CBF7C99A}" srcOrd="2" destOrd="0" presId="urn:microsoft.com/office/officeart/2005/8/layout/orgChart1"/>
    <dgm:cxn modelId="{27B36EBC-4BC1-42BA-957E-E96050E24403}" type="presParOf" srcId="{B5C83BD6-B919-4DF9-B7CE-A1563397EE8F}" destId="{994CFF97-172A-4A86-B6A6-6A96975D8EE3}" srcOrd="2" destOrd="0" presId="urn:microsoft.com/office/officeart/2005/8/layout/orgChart1"/>
    <dgm:cxn modelId="{9D95DDE9-B8F9-4573-AD09-AD9446FBD32B}" type="presParOf" srcId="{10318B6C-8F51-4EFF-BD79-54813B9D516E}" destId="{289F73BA-C71A-46B8-83F8-A8055EBB0B15}" srcOrd="2" destOrd="0" presId="urn:microsoft.com/office/officeart/2005/8/layout/orgChart1"/>
    <dgm:cxn modelId="{D4173D25-E5C9-4355-98C9-3B618F12788D}" type="presParOf" srcId="{F4E2E555-FEB8-4D0E-8211-FE9BF39405D1}" destId="{6BC4A7D4-F2C0-4208-9F84-FB99966E9DF1}" srcOrd="2" destOrd="0" presId="urn:microsoft.com/office/officeart/2005/8/layout/orgChart1"/>
    <dgm:cxn modelId="{EA7F36B1-6C54-462C-9AE2-B662C0994191}" type="presParOf" srcId="{F4E2E555-FEB8-4D0E-8211-FE9BF39405D1}" destId="{53C1AEFE-1F40-4F64-8511-513FA7AB8699}" srcOrd="3" destOrd="0" presId="urn:microsoft.com/office/officeart/2005/8/layout/orgChart1"/>
    <dgm:cxn modelId="{318FAA81-076E-496A-9B7D-0DAC872D565A}" type="presParOf" srcId="{53C1AEFE-1F40-4F64-8511-513FA7AB8699}" destId="{F314F86B-3B32-4BBD-BDEE-71FA47A9D5CA}" srcOrd="0" destOrd="0" presId="urn:microsoft.com/office/officeart/2005/8/layout/orgChart1"/>
    <dgm:cxn modelId="{877AA3E0-B69B-46AB-AAD0-C3447E325FF0}" type="presParOf" srcId="{F314F86B-3B32-4BBD-BDEE-71FA47A9D5CA}" destId="{B057E923-834F-4ED1-939B-18EF2254236C}" srcOrd="0" destOrd="0" presId="urn:microsoft.com/office/officeart/2005/8/layout/orgChart1"/>
    <dgm:cxn modelId="{702F4E06-46B8-43AF-BFCB-01CE66F2554D}" type="presParOf" srcId="{F314F86B-3B32-4BBD-BDEE-71FA47A9D5CA}" destId="{FB4C2AFD-A9E7-4744-AA29-B7325503998D}" srcOrd="1" destOrd="0" presId="urn:microsoft.com/office/officeart/2005/8/layout/orgChart1"/>
    <dgm:cxn modelId="{0446A3ED-E975-4B0D-AFF7-73D0B83D70B7}" type="presParOf" srcId="{53C1AEFE-1F40-4F64-8511-513FA7AB8699}" destId="{626BC426-CAE9-4DC7-90F4-D60F57747B3A}" srcOrd="1" destOrd="0" presId="urn:microsoft.com/office/officeart/2005/8/layout/orgChart1"/>
    <dgm:cxn modelId="{CDD0C1DF-EE08-4D86-B959-816734C2C21D}" type="presParOf" srcId="{626BC426-CAE9-4DC7-90F4-D60F57747B3A}" destId="{0DA70FC6-6507-4922-8A3F-5B6E2EC93131}" srcOrd="0" destOrd="0" presId="urn:microsoft.com/office/officeart/2005/8/layout/orgChart1"/>
    <dgm:cxn modelId="{308AEF07-12A2-4F73-A90A-75FD23B02621}" type="presParOf" srcId="{626BC426-CAE9-4DC7-90F4-D60F57747B3A}" destId="{2161BD87-BD5D-4392-BDC4-A6095CE91D7B}" srcOrd="1" destOrd="0" presId="urn:microsoft.com/office/officeart/2005/8/layout/orgChart1"/>
    <dgm:cxn modelId="{D591DA25-A571-4AEB-9020-EA93B57F6075}" type="presParOf" srcId="{2161BD87-BD5D-4392-BDC4-A6095CE91D7B}" destId="{ADA56303-38CA-4871-AFA6-962C6AFDFA84}" srcOrd="0" destOrd="0" presId="urn:microsoft.com/office/officeart/2005/8/layout/orgChart1"/>
    <dgm:cxn modelId="{DC78ED5C-8BEA-4D51-9C6B-CB06E1960BA0}" type="presParOf" srcId="{ADA56303-38CA-4871-AFA6-962C6AFDFA84}" destId="{823C1981-B3AE-42EC-9283-F5FD5D3713FD}" srcOrd="0" destOrd="0" presId="urn:microsoft.com/office/officeart/2005/8/layout/orgChart1"/>
    <dgm:cxn modelId="{118B66DD-99ED-4833-B6D9-2D41DF1369C0}" type="presParOf" srcId="{ADA56303-38CA-4871-AFA6-962C6AFDFA84}" destId="{FC63E194-251B-4CA9-8F20-5A4E0AF05179}" srcOrd="1" destOrd="0" presId="urn:microsoft.com/office/officeart/2005/8/layout/orgChart1"/>
    <dgm:cxn modelId="{18ABEE00-B5D3-4F7D-B1B4-766D5AB643A8}" type="presParOf" srcId="{2161BD87-BD5D-4392-BDC4-A6095CE91D7B}" destId="{EC89E818-9740-4B91-96F1-C162DC2034DD}" srcOrd="1" destOrd="0" presId="urn:microsoft.com/office/officeart/2005/8/layout/orgChart1"/>
    <dgm:cxn modelId="{AAF4B3D8-9C4F-42C9-AD88-1717B91AD682}" type="presParOf" srcId="{EC89E818-9740-4B91-96F1-C162DC2034DD}" destId="{384F1237-8853-4E0D-8791-AC9A4EA0F8BC}" srcOrd="0" destOrd="0" presId="urn:microsoft.com/office/officeart/2005/8/layout/orgChart1"/>
    <dgm:cxn modelId="{C0730EC9-178A-4298-A4BD-E77E17F09D2E}" type="presParOf" srcId="{EC89E818-9740-4B91-96F1-C162DC2034DD}" destId="{132704A7-1301-476A-B8D7-92000DBBB6D2}" srcOrd="1" destOrd="0" presId="urn:microsoft.com/office/officeart/2005/8/layout/orgChart1"/>
    <dgm:cxn modelId="{4A425BAA-45B8-4FC0-9944-B0705B6E5E51}" type="presParOf" srcId="{132704A7-1301-476A-B8D7-92000DBBB6D2}" destId="{17D4BC45-C8F0-4417-BC1D-C35777B54BD3}" srcOrd="0" destOrd="0" presId="urn:microsoft.com/office/officeart/2005/8/layout/orgChart1"/>
    <dgm:cxn modelId="{29356A8E-2DCB-42F3-A27C-58244002D1F8}" type="presParOf" srcId="{17D4BC45-C8F0-4417-BC1D-C35777B54BD3}" destId="{789A15D7-39D3-46A8-93DA-560660F87426}" srcOrd="0" destOrd="0" presId="urn:microsoft.com/office/officeart/2005/8/layout/orgChart1"/>
    <dgm:cxn modelId="{B70CF3A6-6D5D-47C8-8803-EEAEEA245E21}" type="presParOf" srcId="{17D4BC45-C8F0-4417-BC1D-C35777B54BD3}" destId="{8F62CF0F-B949-403D-A1B7-69728BD6F39F}" srcOrd="1" destOrd="0" presId="urn:microsoft.com/office/officeart/2005/8/layout/orgChart1"/>
    <dgm:cxn modelId="{EC318EB9-5E36-4F67-B302-4C4836D4FEAB}" type="presParOf" srcId="{132704A7-1301-476A-B8D7-92000DBBB6D2}" destId="{1C2A71F8-310E-4104-8047-B420253DA978}" srcOrd="1" destOrd="0" presId="urn:microsoft.com/office/officeart/2005/8/layout/orgChart1"/>
    <dgm:cxn modelId="{2760A049-EA46-45E8-A1BB-DE6ACCF99DAC}" type="presParOf" srcId="{1C2A71F8-310E-4104-8047-B420253DA978}" destId="{11C450FB-95E8-4FA6-BCD8-B6E918BD302A}" srcOrd="0" destOrd="0" presId="urn:microsoft.com/office/officeart/2005/8/layout/orgChart1"/>
    <dgm:cxn modelId="{0FF2FD90-9072-4F0A-B11F-5674A05C04B1}" type="presParOf" srcId="{1C2A71F8-310E-4104-8047-B420253DA978}" destId="{B1A28EB2-7779-4148-B630-CA46DA6FD947}" srcOrd="1" destOrd="0" presId="urn:microsoft.com/office/officeart/2005/8/layout/orgChart1"/>
    <dgm:cxn modelId="{93710032-F815-46DA-9E58-C830AD7E6734}" type="presParOf" srcId="{B1A28EB2-7779-4148-B630-CA46DA6FD947}" destId="{6EB58624-277B-4A0C-BCA4-85DD466D7931}" srcOrd="0" destOrd="0" presId="urn:microsoft.com/office/officeart/2005/8/layout/orgChart1"/>
    <dgm:cxn modelId="{8243DCB7-98C9-47F5-B1C4-89E760E462EE}" type="presParOf" srcId="{6EB58624-277B-4A0C-BCA4-85DD466D7931}" destId="{EC063D99-0CD0-48A5-AAB6-438EED45AD51}" srcOrd="0" destOrd="0" presId="urn:microsoft.com/office/officeart/2005/8/layout/orgChart1"/>
    <dgm:cxn modelId="{1CE75ABB-4AA9-45C2-8006-D8FF8C85B884}" type="presParOf" srcId="{6EB58624-277B-4A0C-BCA4-85DD466D7931}" destId="{75DE7BFD-D371-4CD2-971D-0A2C1977964A}" srcOrd="1" destOrd="0" presId="urn:microsoft.com/office/officeart/2005/8/layout/orgChart1"/>
    <dgm:cxn modelId="{DC94FF9D-9A1D-416F-8B46-EF1D23684F5B}" type="presParOf" srcId="{B1A28EB2-7779-4148-B630-CA46DA6FD947}" destId="{8671EC5B-71AF-47AD-9149-2067BF8BCE80}" srcOrd="1" destOrd="0" presId="urn:microsoft.com/office/officeart/2005/8/layout/orgChart1"/>
    <dgm:cxn modelId="{BCF4BEB2-A841-4AA7-B626-42B7F06F83DF}" type="presParOf" srcId="{B1A28EB2-7779-4148-B630-CA46DA6FD947}" destId="{E1F38B07-EC55-472B-8C8B-742614940C8D}" srcOrd="2" destOrd="0" presId="urn:microsoft.com/office/officeart/2005/8/layout/orgChart1"/>
    <dgm:cxn modelId="{1AF76A6B-40CA-4AB0-AF6E-71C362652516}" type="presParOf" srcId="{1C2A71F8-310E-4104-8047-B420253DA978}" destId="{AC0D0589-DCC0-4994-8324-57297F340756}" srcOrd="2" destOrd="0" presId="urn:microsoft.com/office/officeart/2005/8/layout/orgChart1"/>
    <dgm:cxn modelId="{5FF5C244-E0F6-4803-A75C-F7480612A4A1}" type="presParOf" srcId="{1C2A71F8-310E-4104-8047-B420253DA978}" destId="{B3D637AF-38A9-4130-90B3-777381C182F9}" srcOrd="3" destOrd="0" presId="urn:microsoft.com/office/officeart/2005/8/layout/orgChart1"/>
    <dgm:cxn modelId="{700550D6-253C-4C2B-AA1A-CA08531A6777}" type="presParOf" srcId="{B3D637AF-38A9-4130-90B3-777381C182F9}" destId="{83A72A87-3A77-454F-B55D-9DDA9B9812D0}" srcOrd="0" destOrd="0" presId="urn:microsoft.com/office/officeart/2005/8/layout/orgChart1"/>
    <dgm:cxn modelId="{CDB4C4FC-FB6C-4CD0-A3DD-3A029A377EA3}" type="presParOf" srcId="{83A72A87-3A77-454F-B55D-9DDA9B9812D0}" destId="{1AFDBB64-69A7-4013-9E8D-9E5BC7D5E50B}" srcOrd="0" destOrd="0" presId="urn:microsoft.com/office/officeart/2005/8/layout/orgChart1"/>
    <dgm:cxn modelId="{38022FAA-DA65-4BA7-9467-840960C74339}" type="presParOf" srcId="{83A72A87-3A77-454F-B55D-9DDA9B9812D0}" destId="{8C45742E-C3CC-4C85-9B93-A65526344200}" srcOrd="1" destOrd="0" presId="urn:microsoft.com/office/officeart/2005/8/layout/orgChart1"/>
    <dgm:cxn modelId="{940A147A-71C4-4B83-9FDB-9E2C5FD01DE9}" type="presParOf" srcId="{B3D637AF-38A9-4130-90B3-777381C182F9}" destId="{9126CD35-1F4B-4F21-8566-E44F0C928767}" srcOrd="1" destOrd="0" presId="urn:microsoft.com/office/officeart/2005/8/layout/orgChart1"/>
    <dgm:cxn modelId="{34C53917-9005-43B9-81E0-01407684A50C}" type="presParOf" srcId="{B3D637AF-38A9-4130-90B3-777381C182F9}" destId="{51D15739-7A63-4F63-A27A-275EBF93BB70}" srcOrd="2" destOrd="0" presId="urn:microsoft.com/office/officeart/2005/8/layout/orgChart1"/>
    <dgm:cxn modelId="{45BE40C8-0F3A-4782-947F-A18BEC9005A9}" type="presParOf" srcId="{132704A7-1301-476A-B8D7-92000DBBB6D2}" destId="{F5A8B477-3F89-4B5A-8E09-1CBB88E1E09F}" srcOrd="2" destOrd="0" presId="urn:microsoft.com/office/officeart/2005/8/layout/orgChart1"/>
    <dgm:cxn modelId="{6245FF7C-EEF5-459D-A62C-65276427133F}" type="presParOf" srcId="{EC89E818-9740-4B91-96F1-C162DC2034DD}" destId="{222961C7-E66A-437E-825B-B039748F0C51}" srcOrd="2" destOrd="0" presId="urn:microsoft.com/office/officeart/2005/8/layout/orgChart1"/>
    <dgm:cxn modelId="{9FB9E72B-3205-47DC-90D8-7BB3869CC191}" type="presParOf" srcId="{EC89E818-9740-4B91-96F1-C162DC2034DD}" destId="{EFCA6D96-75E7-4CD7-936C-2BFEC137FD7F}" srcOrd="3" destOrd="0" presId="urn:microsoft.com/office/officeart/2005/8/layout/orgChart1"/>
    <dgm:cxn modelId="{242C2E9F-86AB-4779-9180-6EF85095AD4B}" type="presParOf" srcId="{EFCA6D96-75E7-4CD7-936C-2BFEC137FD7F}" destId="{8C931741-5E20-4CAB-9A47-401E53599ACF}" srcOrd="0" destOrd="0" presId="urn:microsoft.com/office/officeart/2005/8/layout/orgChart1"/>
    <dgm:cxn modelId="{B2C0E4D7-DE0D-43A3-8259-95AEF44D9821}" type="presParOf" srcId="{8C931741-5E20-4CAB-9A47-401E53599ACF}" destId="{9B5F0DD8-8ACD-41A7-A403-77BEBDD81D1A}" srcOrd="0" destOrd="0" presId="urn:microsoft.com/office/officeart/2005/8/layout/orgChart1"/>
    <dgm:cxn modelId="{C9ADBA8D-CC16-4BA8-A1FF-4559CDC448A9}" type="presParOf" srcId="{8C931741-5E20-4CAB-9A47-401E53599ACF}" destId="{ADE81C3D-EDF6-494E-BD51-56A3B4231FB6}" srcOrd="1" destOrd="0" presId="urn:microsoft.com/office/officeart/2005/8/layout/orgChart1"/>
    <dgm:cxn modelId="{B0FF7538-812E-41B2-B6B5-3FB21DDB0FA4}" type="presParOf" srcId="{EFCA6D96-75E7-4CD7-936C-2BFEC137FD7F}" destId="{84DE9CC4-B40F-4838-A6BC-07F5CF19C968}" srcOrd="1" destOrd="0" presId="urn:microsoft.com/office/officeart/2005/8/layout/orgChart1"/>
    <dgm:cxn modelId="{A6E0C47E-9E1C-4B1F-A611-A09E9DBA6311}" type="presParOf" srcId="{84DE9CC4-B40F-4838-A6BC-07F5CF19C968}" destId="{3C4CD178-CA8E-4F12-A5E9-55E469C1B446}" srcOrd="0" destOrd="0" presId="urn:microsoft.com/office/officeart/2005/8/layout/orgChart1"/>
    <dgm:cxn modelId="{5FCE054C-3F42-4840-BF97-27D212E624BB}" type="presParOf" srcId="{84DE9CC4-B40F-4838-A6BC-07F5CF19C968}" destId="{4EB11927-5958-41C4-A585-BBCFBB0C702C}" srcOrd="1" destOrd="0" presId="urn:microsoft.com/office/officeart/2005/8/layout/orgChart1"/>
    <dgm:cxn modelId="{27BE0B60-BB9D-48AC-BCBC-0C0BBAB0D3D1}" type="presParOf" srcId="{4EB11927-5958-41C4-A585-BBCFBB0C702C}" destId="{E1F80E91-B69B-44D1-A30B-7F446EEF9BC6}" srcOrd="0" destOrd="0" presId="urn:microsoft.com/office/officeart/2005/8/layout/orgChart1"/>
    <dgm:cxn modelId="{D2C3B9F8-0411-4037-964D-EC335AEA8336}" type="presParOf" srcId="{E1F80E91-B69B-44D1-A30B-7F446EEF9BC6}" destId="{698F00E0-85D6-46E2-9953-8BC4FA3AED00}" srcOrd="0" destOrd="0" presId="urn:microsoft.com/office/officeart/2005/8/layout/orgChart1"/>
    <dgm:cxn modelId="{0A8CACB2-D43D-4766-A71D-F8AE0F98F429}" type="presParOf" srcId="{E1F80E91-B69B-44D1-A30B-7F446EEF9BC6}" destId="{8753CBA5-7C6F-430B-98C9-63796376B0A9}" srcOrd="1" destOrd="0" presId="urn:microsoft.com/office/officeart/2005/8/layout/orgChart1"/>
    <dgm:cxn modelId="{41931419-8485-4DDA-B50F-D48F96D52668}" type="presParOf" srcId="{4EB11927-5958-41C4-A585-BBCFBB0C702C}" destId="{D3C9E560-42A3-4636-9104-11FB9651E7C2}" srcOrd="1" destOrd="0" presId="urn:microsoft.com/office/officeart/2005/8/layout/orgChart1"/>
    <dgm:cxn modelId="{1DA7DD45-A7F1-48DD-A491-4693C0546A68}" type="presParOf" srcId="{4EB11927-5958-41C4-A585-BBCFBB0C702C}" destId="{BF46AAD2-BF6B-4A14-A7FD-763428C1E9E0}" srcOrd="2" destOrd="0" presId="urn:microsoft.com/office/officeart/2005/8/layout/orgChart1"/>
    <dgm:cxn modelId="{C097738F-083C-4BC8-8064-F92FC355BC8B}" type="presParOf" srcId="{84DE9CC4-B40F-4838-A6BC-07F5CF19C968}" destId="{EFE25B99-D750-4536-9EF0-7B303268B2DE}" srcOrd="2" destOrd="0" presId="urn:microsoft.com/office/officeart/2005/8/layout/orgChart1"/>
    <dgm:cxn modelId="{21E96016-A298-4C99-BF68-1DF3D941AC05}" type="presParOf" srcId="{84DE9CC4-B40F-4838-A6BC-07F5CF19C968}" destId="{DB3822B5-EF3D-4E06-850A-DCDFD89A006C}" srcOrd="3" destOrd="0" presId="urn:microsoft.com/office/officeart/2005/8/layout/orgChart1"/>
    <dgm:cxn modelId="{427A1A79-98B3-4DD3-A334-A2F3384390EA}" type="presParOf" srcId="{DB3822B5-EF3D-4E06-850A-DCDFD89A006C}" destId="{953909BE-21A5-4821-8FA8-F0094A00F98C}" srcOrd="0" destOrd="0" presId="urn:microsoft.com/office/officeart/2005/8/layout/orgChart1"/>
    <dgm:cxn modelId="{95F6231F-9AA1-488E-8C32-F13E03C03DAD}" type="presParOf" srcId="{953909BE-21A5-4821-8FA8-F0094A00F98C}" destId="{2D2B542C-DEEF-4CED-8EE6-0DFF67A279B8}" srcOrd="0" destOrd="0" presId="urn:microsoft.com/office/officeart/2005/8/layout/orgChart1"/>
    <dgm:cxn modelId="{E66FA70E-B3E2-43AD-9AD5-41FED03EBFB4}" type="presParOf" srcId="{953909BE-21A5-4821-8FA8-F0094A00F98C}" destId="{59D25599-3706-45E2-8FB2-05E6AA480F19}" srcOrd="1" destOrd="0" presId="urn:microsoft.com/office/officeart/2005/8/layout/orgChart1"/>
    <dgm:cxn modelId="{16329C40-00BB-4D52-86D8-23961A2F2CB9}" type="presParOf" srcId="{DB3822B5-EF3D-4E06-850A-DCDFD89A006C}" destId="{84CE3E84-2C8E-49E8-8497-D6F307CE7C44}" srcOrd="1" destOrd="0" presId="urn:microsoft.com/office/officeart/2005/8/layout/orgChart1"/>
    <dgm:cxn modelId="{26321579-7AFD-43B3-AD21-F9D7A0D0FE25}" type="presParOf" srcId="{DB3822B5-EF3D-4E06-850A-DCDFD89A006C}" destId="{0CF30620-D02D-45A3-A9D8-D78E3EB68196}" srcOrd="2" destOrd="0" presId="urn:microsoft.com/office/officeart/2005/8/layout/orgChart1"/>
    <dgm:cxn modelId="{ADC9CAAC-C681-4C52-84A6-C594429E4994}" type="presParOf" srcId="{EFCA6D96-75E7-4CD7-936C-2BFEC137FD7F}" destId="{0613A249-1D6A-4672-A810-203B2F2B2D08}" srcOrd="2" destOrd="0" presId="urn:microsoft.com/office/officeart/2005/8/layout/orgChart1"/>
    <dgm:cxn modelId="{7D904B50-F44B-4AF4-BA20-3EDA18154701}" type="presParOf" srcId="{2161BD87-BD5D-4392-BDC4-A6095CE91D7B}" destId="{E10C06B9-2E84-4542-AAD4-0376101F804C}" srcOrd="2" destOrd="0" presId="urn:microsoft.com/office/officeart/2005/8/layout/orgChart1"/>
    <dgm:cxn modelId="{0FB28161-DFD1-44D4-94AE-B07805518FCD}" type="presParOf" srcId="{626BC426-CAE9-4DC7-90F4-D60F57747B3A}" destId="{D00CA763-4981-4D3C-BEE9-B5DB3772CD6F}" srcOrd="2" destOrd="0" presId="urn:microsoft.com/office/officeart/2005/8/layout/orgChart1"/>
    <dgm:cxn modelId="{DE66208C-06D0-4173-9CAB-BD2602978F93}" type="presParOf" srcId="{626BC426-CAE9-4DC7-90F4-D60F57747B3A}" destId="{6F92E304-2360-46E4-80D8-6A0639627580}" srcOrd="3" destOrd="0" presId="urn:microsoft.com/office/officeart/2005/8/layout/orgChart1"/>
    <dgm:cxn modelId="{F8A25DDC-A5DB-4AB2-839E-02C67239571D}" type="presParOf" srcId="{6F92E304-2360-46E4-80D8-6A0639627580}" destId="{DB1078D0-9667-4D98-B661-1E057F0DCBF7}" srcOrd="0" destOrd="0" presId="urn:microsoft.com/office/officeart/2005/8/layout/orgChart1"/>
    <dgm:cxn modelId="{3F4E56D2-9AD9-4EBC-873D-4CFC9477D531}" type="presParOf" srcId="{DB1078D0-9667-4D98-B661-1E057F0DCBF7}" destId="{E90E1FF4-5273-459C-BD0F-9682D1B0AE78}" srcOrd="0" destOrd="0" presId="urn:microsoft.com/office/officeart/2005/8/layout/orgChart1"/>
    <dgm:cxn modelId="{FE8CAC91-5776-4B98-A065-F3F0594C0191}" type="presParOf" srcId="{DB1078D0-9667-4D98-B661-1E057F0DCBF7}" destId="{B599B5DE-FD51-4E60-902E-8294CBBFD725}" srcOrd="1" destOrd="0" presId="urn:microsoft.com/office/officeart/2005/8/layout/orgChart1"/>
    <dgm:cxn modelId="{8FA28C48-BFC2-42C6-8CA0-F2DE0E1DB855}" type="presParOf" srcId="{6F92E304-2360-46E4-80D8-6A0639627580}" destId="{D37D9310-FCA6-41D0-877D-8FD2AFAF2A56}" srcOrd="1" destOrd="0" presId="urn:microsoft.com/office/officeart/2005/8/layout/orgChart1"/>
    <dgm:cxn modelId="{2AD24333-CBDA-422E-A86E-ACBDACCF127E}" type="presParOf" srcId="{D37D9310-FCA6-41D0-877D-8FD2AFAF2A56}" destId="{4B9D8029-B1D2-4962-A3F5-FCA0D8FA460D}" srcOrd="0" destOrd="0" presId="urn:microsoft.com/office/officeart/2005/8/layout/orgChart1"/>
    <dgm:cxn modelId="{255D6350-8BA1-4B6D-80F3-90FE5D8600B4}" type="presParOf" srcId="{D37D9310-FCA6-41D0-877D-8FD2AFAF2A56}" destId="{7C306269-9B07-4FB9-A4C9-F4BB46F30E50}" srcOrd="1" destOrd="0" presId="urn:microsoft.com/office/officeart/2005/8/layout/orgChart1"/>
    <dgm:cxn modelId="{94F14E26-08EB-45E8-B4AA-C9C8C5024EDE}" type="presParOf" srcId="{7C306269-9B07-4FB9-A4C9-F4BB46F30E50}" destId="{1901204B-96AB-4C83-A79F-127805818A3D}" srcOrd="0" destOrd="0" presId="urn:microsoft.com/office/officeart/2005/8/layout/orgChart1"/>
    <dgm:cxn modelId="{1AE4FBAB-CEE5-4448-8586-4EA3678439A5}" type="presParOf" srcId="{1901204B-96AB-4C83-A79F-127805818A3D}" destId="{4FD4E467-8181-4A48-BEB6-85077AE7C72E}" srcOrd="0" destOrd="0" presId="urn:microsoft.com/office/officeart/2005/8/layout/orgChart1"/>
    <dgm:cxn modelId="{C72BE4FE-8C47-4ED3-8494-DFB1201DD368}" type="presParOf" srcId="{1901204B-96AB-4C83-A79F-127805818A3D}" destId="{9D3C0291-2EE1-4337-8C6E-ADAD3E5BFD7B}" srcOrd="1" destOrd="0" presId="urn:microsoft.com/office/officeart/2005/8/layout/orgChart1"/>
    <dgm:cxn modelId="{F2642434-0A48-4670-8290-AB5277D53A98}" type="presParOf" srcId="{7C306269-9B07-4FB9-A4C9-F4BB46F30E50}" destId="{F9623749-D5C0-44F7-AC0A-9274E9314C6A}" srcOrd="1" destOrd="0" presId="urn:microsoft.com/office/officeart/2005/8/layout/orgChart1"/>
    <dgm:cxn modelId="{3C9D1139-BDC8-4156-8A4E-07FD9139AFEE}" type="presParOf" srcId="{7C306269-9B07-4FB9-A4C9-F4BB46F30E50}" destId="{448A8A13-6BDA-4628-BDF4-5140B52E2492}" srcOrd="2" destOrd="0" presId="urn:microsoft.com/office/officeart/2005/8/layout/orgChart1"/>
    <dgm:cxn modelId="{0C12047D-9C49-44AC-A2FA-E4A34FC7440D}" type="presParOf" srcId="{6F92E304-2360-46E4-80D8-6A0639627580}" destId="{4BB51C16-1610-4926-AB3F-EBB8F3392E9A}" srcOrd="2" destOrd="0" presId="urn:microsoft.com/office/officeart/2005/8/layout/orgChart1"/>
    <dgm:cxn modelId="{9D04D2D2-7688-4454-AAAD-734A8D69FFF7}" type="presParOf" srcId="{626BC426-CAE9-4DC7-90F4-D60F57747B3A}" destId="{868985D5-388A-49AD-B27C-E9327B097415}" srcOrd="4" destOrd="0" presId="urn:microsoft.com/office/officeart/2005/8/layout/orgChart1"/>
    <dgm:cxn modelId="{748DC1FC-707D-4B30-B566-A527BB4773BC}" type="presParOf" srcId="{626BC426-CAE9-4DC7-90F4-D60F57747B3A}" destId="{C20E7A47-9728-4CF3-ADF9-447FB12C54C2}" srcOrd="5" destOrd="0" presId="urn:microsoft.com/office/officeart/2005/8/layout/orgChart1"/>
    <dgm:cxn modelId="{AAEFBA60-25B9-42E2-8990-85603ECA4720}" type="presParOf" srcId="{C20E7A47-9728-4CF3-ADF9-447FB12C54C2}" destId="{7E5920DB-1287-4EA4-86B4-EE95342C62AB}" srcOrd="0" destOrd="0" presId="urn:microsoft.com/office/officeart/2005/8/layout/orgChart1"/>
    <dgm:cxn modelId="{F57C4359-4273-43BE-9448-5D3A9068DE37}" type="presParOf" srcId="{7E5920DB-1287-4EA4-86B4-EE95342C62AB}" destId="{CF969350-5F36-4ABB-A6ED-8E4286B02A3E}" srcOrd="0" destOrd="0" presId="urn:microsoft.com/office/officeart/2005/8/layout/orgChart1"/>
    <dgm:cxn modelId="{E0F65202-B550-40F8-8121-F4AAA34C2D79}" type="presParOf" srcId="{7E5920DB-1287-4EA4-86B4-EE95342C62AB}" destId="{29A6EA92-1379-43D5-9837-52A7739133A8}" srcOrd="1" destOrd="0" presId="urn:microsoft.com/office/officeart/2005/8/layout/orgChart1"/>
    <dgm:cxn modelId="{E3CE8FAC-AC30-48C5-9A9D-5A6836FF53AA}" type="presParOf" srcId="{C20E7A47-9728-4CF3-ADF9-447FB12C54C2}" destId="{FEB1B23D-3B05-4684-AE71-E3D16DB9E205}" srcOrd="1" destOrd="0" presId="urn:microsoft.com/office/officeart/2005/8/layout/orgChart1"/>
    <dgm:cxn modelId="{3BEA846C-1DAD-4B96-BD37-9DCD057F6392}" type="presParOf" srcId="{FEB1B23D-3B05-4684-AE71-E3D16DB9E205}" destId="{10FFE332-8FC6-4F21-B734-7C2A012FADDE}" srcOrd="0" destOrd="0" presId="urn:microsoft.com/office/officeart/2005/8/layout/orgChart1"/>
    <dgm:cxn modelId="{46E81CB1-C050-4252-8D81-8B2A6277B302}" type="presParOf" srcId="{FEB1B23D-3B05-4684-AE71-E3D16DB9E205}" destId="{A9881D41-A0C7-4F8A-84CE-DC1934CEFBBC}" srcOrd="1" destOrd="0" presId="urn:microsoft.com/office/officeart/2005/8/layout/orgChart1"/>
    <dgm:cxn modelId="{1593FFAA-F1CA-468C-A55B-1E289CE711EA}" type="presParOf" srcId="{A9881D41-A0C7-4F8A-84CE-DC1934CEFBBC}" destId="{4010BF63-31CC-4942-82BF-9F269F82E9E9}" srcOrd="0" destOrd="0" presId="urn:microsoft.com/office/officeart/2005/8/layout/orgChart1"/>
    <dgm:cxn modelId="{94773036-E83A-43FD-A0B7-7BE2C1734EDD}" type="presParOf" srcId="{4010BF63-31CC-4942-82BF-9F269F82E9E9}" destId="{0F77E5F5-D7E4-4E61-AC41-E3DCF8F97C98}" srcOrd="0" destOrd="0" presId="urn:microsoft.com/office/officeart/2005/8/layout/orgChart1"/>
    <dgm:cxn modelId="{A952AE31-F49D-4753-BADD-2F914F63F9D2}" type="presParOf" srcId="{4010BF63-31CC-4942-82BF-9F269F82E9E9}" destId="{8E5A0C02-C3DE-4625-BC12-3EC6A9DB0E85}" srcOrd="1" destOrd="0" presId="urn:microsoft.com/office/officeart/2005/8/layout/orgChart1"/>
    <dgm:cxn modelId="{26CBA6D4-1B9B-4979-B55B-607C4CB4A550}" type="presParOf" srcId="{A9881D41-A0C7-4F8A-84CE-DC1934CEFBBC}" destId="{D6A43CA2-0582-4138-BFA1-95992479DCA2}" srcOrd="1" destOrd="0" presId="urn:microsoft.com/office/officeart/2005/8/layout/orgChart1"/>
    <dgm:cxn modelId="{9AF19B2F-B675-45B3-8741-20526A240311}" type="presParOf" srcId="{A9881D41-A0C7-4F8A-84CE-DC1934CEFBBC}" destId="{DC1B31C8-85E5-4E6F-B6FB-79B45B303D07}" srcOrd="2" destOrd="0" presId="urn:microsoft.com/office/officeart/2005/8/layout/orgChart1"/>
    <dgm:cxn modelId="{B9E502A4-4442-458F-84ED-2D3A2DEA3D5F}" type="presParOf" srcId="{FEB1B23D-3B05-4684-AE71-E3D16DB9E205}" destId="{0E593BEC-2961-4C94-9100-FFFB2AA363E7}" srcOrd="2" destOrd="0" presId="urn:microsoft.com/office/officeart/2005/8/layout/orgChart1"/>
    <dgm:cxn modelId="{86803BDF-5FEF-4396-BD39-D9611012D7FE}" type="presParOf" srcId="{FEB1B23D-3B05-4684-AE71-E3D16DB9E205}" destId="{AE996A0B-7860-45E9-8FE6-44F15FC90249}" srcOrd="3" destOrd="0" presId="urn:microsoft.com/office/officeart/2005/8/layout/orgChart1"/>
    <dgm:cxn modelId="{8799AFB2-692C-449E-8191-713C4E23BA15}" type="presParOf" srcId="{AE996A0B-7860-45E9-8FE6-44F15FC90249}" destId="{A068BDDD-E805-43A2-A0A3-0D0F4FBEE3F1}" srcOrd="0" destOrd="0" presId="urn:microsoft.com/office/officeart/2005/8/layout/orgChart1"/>
    <dgm:cxn modelId="{1B28865A-97A6-454C-9E15-D08EEDEDE5CD}" type="presParOf" srcId="{A068BDDD-E805-43A2-A0A3-0D0F4FBEE3F1}" destId="{7A9E703A-4ADF-46DD-A89D-C449CDF6BB53}" srcOrd="0" destOrd="0" presId="urn:microsoft.com/office/officeart/2005/8/layout/orgChart1"/>
    <dgm:cxn modelId="{964DE922-8B27-43EA-B7DF-FBC5F139A81B}" type="presParOf" srcId="{A068BDDD-E805-43A2-A0A3-0D0F4FBEE3F1}" destId="{9321B35D-51BE-4F5F-ACB4-EF2A1B01A28C}" srcOrd="1" destOrd="0" presId="urn:microsoft.com/office/officeart/2005/8/layout/orgChart1"/>
    <dgm:cxn modelId="{4E824F7F-998F-4DC5-A653-92F3C00C58B2}" type="presParOf" srcId="{AE996A0B-7860-45E9-8FE6-44F15FC90249}" destId="{6AB7A1FD-A2E8-49A0-88C9-43DCD2D94DA1}" srcOrd="1" destOrd="0" presId="urn:microsoft.com/office/officeart/2005/8/layout/orgChart1"/>
    <dgm:cxn modelId="{0294769B-CC39-40AB-8FCD-486DF8AB53E6}" type="presParOf" srcId="{AE996A0B-7860-45E9-8FE6-44F15FC90249}" destId="{A9A00C2D-7DE6-49F8-BD52-DAB916697604}" srcOrd="2" destOrd="0" presId="urn:microsoft.com/office/officeart/2005/8/layout/orgChart1"/>
    <dgm:cxn modelId="{F50C90C4-33FC-48DB-BEB6-042C504077B4}" type="presParOf" srcId="{C20E7A47-9728-4CF3-ADF9-447FB12C54C2}" destId="{2BD263F9-CB4B-49F7-B64E-4BC544B97FB3}" srcOrd="2" destOrd="0" presId="urn:microsoft.com/office/officeart/2005/8/layout/orgChart1"/>
    <dgm:cxn modelId="{43A06936-4337-40D8-8850-E339031C2A99}" type="presParOf" srcId="{53C1AEFE-1F40-4F64-8511-513FA7AB8699}" destId="{B92D5346-C5CC-450F-A118-DCF55776966D}" srcOrd="2" destOrd="0" presId="urn:microsoft.com/office/officeart/2005/8/layout/orgChart1"/>
    <dgm:cxn modelId="{A1E2E665-D663-40E5-AAE5-42FE19E3D805}" type="presParOf" srcId="{F4E2E555-FEB8-4D0E-8211-FE9BF39405D1}" destId="{E54392BE-D332-4A3A-B377-4DDE45539FD3}" srcOrd="4" destOrd="0" presId="urn:microsoft.com/office/officeart/2005/8/layout/orgChart1"/>
    <dgm:cxn modelId="{6F24FE18-9020-4686-A872-060EB45F7EE8}" type="presParOf" srcId="{F4E2E555-FEB8-4D0E-8211-FE9BF39405D1}" destId="{00C2F612-B615-4729-8CB4-43DFB247B582}" srcOrd="5" destOrd="0" presId="urn:microsoft.com/office/officeart/2005/8/layout/orgChart1"/>
    <dgm:cxn modelId="{4B4F2331-1835-4A93-84B2-8C2F4149CC26}" type="presParOf" srcId="{00C2F612-B615-4729-8CB4-43DFB247B582}" destId="{62590AFF-F9BA-44C9-AD1D-C731209B1A54}" srcOrd="0" destOrd="0" presId="urn:microsoft.com/office/officeart/2005/8/layout/orgChart1"/>
    <dgm:cxn modelId="{0C1097AF-8554-41E7-9C4E-675BFD89C99F}" type="presParOf" srcId="{62590AFF-F9BA-44C9-AD1D-C731209B1A54}" destId="{3786E330-97F5-4469-A70A-37E4FA85B420}" srcOrd="0" destOrd="0" presId="urn:microsoft.com/office/officeart/2005/8/layout/orgChart1"/>
    <dgm:cxn modelId="{043EC403-FCEB-4607-83E1-64868A004484}" type="presParOf" srcId="{62590AFF-F9BA-44C9-AD1D-C731209B1A54}" destId="{CFD2E9AF-C47E-418F-97AE-06E63EDA2B3D}" srcOrd="1" destOrd="0" presId="urn:microsoft.com/office/officeart/2005/8/layout/orgChart1"/>
    <dgm:cxn modelId="{C31D2A77-C7EE-43C8-A0A5-66D3480659A9}" type="presParOf" srcId="{00C2F612-B615-4729-8CB4-43DFB247B582}" destId="{FF7A4EAD-5C48-4AE0-8FB9-76832B816429}" srcOrd="1" destOrd="0" presId="urn:microsoft.com/office/officeart/2005/8/layout/orgChart1"/>
    <dgm:cxn modelId="{FC05994B-6DC2-4359-B894-2237CCD91182}" type="presParOf" srcId="{FF7A4EAD-5C48-4AE0-8FB9-76832B816429}" destId="{8202948A-8673-404B-8496-3BE38FBC2D40}" srcOrd="0" destOrd="0" presId="urn:microsoft.com/office/officeart/2005/8/layout/orgChart1"/>
    <dgm:cxn modelId="{FA3F4F84-6250-4890-94F5-B0B1B3A096A3}" type="presParOf" srcId="{FF7A4EAD-5C48-4AE0-8FB9-76832B816429}" destId="{E3790D40-12EA-410F-B6BD-833BC974D1A9}" srcOrd="1" destOrd="0" presId="urn:microsoft.com/office/officeart/2005/8/layout/orgChart1"/>
    <dgm:cxn modelId="{449CDECE-4886-45E5-BF9E-17DCA579A006}" type="presParOf" srcId="{E3790D40-12EA-410F-B6BD-833BC974D1A9}" destId="{A3C31046-0203-4FA2-B90F-FA4CBBDEFDB2}" srcOrd="0" destOrd="0" presId="urn:microsoft.com/office/officeart/2005/8/layout/orgChart1"/>
    <dgm:cxn modelId="{CE63BDF1-91DE-46EB-9461-3A22A19315A9}" type="presParOf" srcId="{A3C31046-0203-4FA2-B90F-FA4CBBDEFDB2}" destId="{F7BB8692-969D-41BB-9357-CBA5DBEDDDB7}" srcOrd="0" destOrd="0" presId="urn:microsoft.com/office/officeart/2005/8/layout/orgChart1"/>
    <dgm:cxn modelId="{40A70E24-F30C-4AC3-8F25-EBDCB98E5EED}" type="presParOf" srcId="{A3C31046-0203-4FA2-B90F-FA4CBBDEFDB2}" destId="{DB4E223A-5067-4107-8826-93FFC4A9CB89}" srcOrd="1" destOrd="0" presId="urn:microsoft.com/office/officeart/2005/8/layout/orgChart1"/>
    <dgm:cxn modelId="{453B206D-0904-4C8F-AAB3-4CF51BB399A0}" type="presParOf" srcId="{E3790D40-12EA-410F-B6BD-833BC974D1A9}" destId="{84079954-616B-4519-A398-342B46456218}" srcOrd="1" destOrd="0" presId="urn:microsoft.com/office/officeart/2005/8/layout/orgChart1"/>
    <dgm:cxn modelId="{4BD383BE-3E57-483D-8AF9-E2B093827C51}" type="presParOf" srcId="{84079954-616B-4519-A398-342B46456218}" destId="{6A99BEE7-295B-4BC5-BF78-B8EE399E89A9}" srcOrd="0" destOrd="0" presId="urn:microsoft.com/office/officeart/2005/8/layout/orgChart1"/>
    <dgm:cxn modelId="{A6502996-CDDC-4429-8F60-5C54AE814F4C}" type="presParOf" srcId="{84079954-616B-4519-A398-342B46456218}" destId="{73610C73-3702-4042-9E25-5B11F006FCA2}" srcOrd="1" destOrd="0" presId="urn:microsoft.com/office/officeart/2005/8/layout/orgChart1"/>
    <dgm:cxn modelId="{3CF2F808-AE90-4F37-9764-BDDEB3BD0166}" type="presParOf" srcId="{73610C73-3702-4042-9E25-5B11F006FCA2}" destId="{6C69D2F8-6529-428D-971E-FF7D1BCD41BF}" srcOrd="0" destOrd="0" presId="urn:microsoft.com/office/officeart/2005/8/layout/orgChart1"/>
    <dgm:cxn modelId="{52D1F312-3FBC-4D25-B160-27607A8D2D0D}" type="presParOf" srcId="{6C69D2F8-6529-428D-971E-FF7D1BCD41BF}" destId="{C41F3045-2076-4CED-9FD2-022FD15B0695}" srcOrd="0" destOrd="0" presId="urn:microsoft.com/office/officeart/2005/8/layout/orgChart1"/>
    <dgm:cxn modelId="{7FAD0F4A-CD68-4C3E-A905-9C96624CFA97}" type="presParOf" srcId="{6C69D2F8-6529-428D-971E-FF7D1BCD41BF}" destId="{841082FD-D04D-49F1-9747-38E0E3CE27B9}" srcOrd="1" destOrd="0" presId="urn:microsoft.com/office/officeart/2005/8/layout/orgChart1"/>
    <dgm:cxn modelId="{FD1BF4A5-1A4F-4ED2-9404-6DAA038DA170}" type="presParOf" srcId="{73610C73-3702-4042-9E25-5B11F006FCA2}" destId="{4C4B3D5D-DE1F-4155-9FD4-570DF4FEB6D5}" srcOrd="1" destOrd="0" presId="urn:microsoft.com/office/officeart/2005/8/layout/orgChart1"/>
    <dgm:cxn modelId="{7821A049-34C6-4A7E-8E6C-9519AA77584D}" type="presParOf" srcId="{4C4B3D5D-DE1F-4155-9FD4-570DF4FEB6D5}" destId="{F381295C-A862-495C-A876-C2326B49CC4B}" srcOrd="0" destOrd="0" presId="urn:microsoft.com/office/officeart/2005/8/layout/orgChart1"/>
    <dgm:cxn modelId="{84EBA840-3553-4F34-AA94-BAB343389D9E}" type="presParOf" srcId="{4C4B3D5D-DE1F-4155-9FD4-570DF4FEB6D5}" destId="{FB1DA4C5-25B2-4B00-9105-C86276D7196A}" srcOrd="1" destOrd="0" presId="urn:microsoft.com/office/officeart/2005/8/layout/orgChart1"/>
    <dgm:cxn modelId="{7333E582-9418-4986-A58E-988DF13A9BF1}" type="presParOf" srcId="{FB1DA4C5-25B2-4B00-9105-C86276D7196A}" destId="{9B7121E9-59E1-465C-B130-8CA36C2325A1}" srcOrd="0" destOrd="0" presId="urn:microsoft.com/office/officeart/2005/8/layout/orgChart1"/>
    <dgm:cxn modelId="{AF17B9B8-FC80-4126-9CA8-B254E4D4C2FE}" type="presParOf" srcId="{9B7121E9-59E1-465C-B130-8CA36C2325A1}" destId="{860FA775-565C-4DF0-B3F1-21835603BCD2}" srcOrd="0" destOrd="0" presId="urn:microsoft.com/office/officeart/2005/8/layout/orgChart1"/>
    <dgm:cxn modelId="{2D7B5E60-0B6E-4911-B135-3933ECEDA911}" type="presParOf" srcId="{9B7121E9-59E1-465C-B130-8CA36C2325A1}" destId="{E0C66E43-1A99-4E03-8784-2613E06C6328}" srcOrd="1" destOrd="0" presId="urn:microsoft.com/office/officeart/2005/8/layout/orgChart1"/>
    <dgm:cxn modelId="{6DA932ED-EFB1-457A-AF56-201EE636928C}" type="presParOf" srcId="{FB1DA4C5-25B2-4B00-9105-C86276D7196A}" destId="{86322636-2C10-452D-881A-02DD9222BA1A}" srcOrd="1" destOrd="0" presId="urn:microsoft.com/office/officeart/2005/8/layout/orgChart1"/>
    <dgm:cxn modelId="{9D20358F-E405-46C0-B2CF-DBCD6A15D85E}" type="presParOf" srcId="{FB1DA4C5-25B2-4B00-9105-C86276D7196A}" destId="{D3A94909-496F-41B4-B955-005A6E9F2824}" srcOrd="2" destOrd="0" presId="urn:microsoft.com/office/officeart/2005/8/layout/orgChart1"/>
    <dgm:cxn modelId="{9219E636-736C-41E7-8A68-C1EE9F3EE38D}" type="presParOf" srcId="{4C4B3D5D-DE1F-4155-9FD4-570DF4FEB6D5}" destId="{08FC2EE4-C604-4E9B-8095-2EE6EEC7CB5B}" srcOrd="2" destOrd="0" presId="urn:microsoft.com/office/officeart/2005/8/layout/orgChart1"/>
    <dgm:cxn modelId="{87C38A82-F534-4DD0-A015-57394BC6C890}" type="presParOf" srcId="{4C4B3D5D-DE1F-4155-9FD4-570DF4FEB6D5}" destId="{D0631C2B-B035-4C45-9FB5-1D66D5DDF507}" srcOrd="3" destOrd="0" presId="urn:microsoft.com/office/officeart/2005/8/layout/orgChart1"/>
    <dgm:cxn modelId="{E64B840C-59EB-43CB-AEE2-423EB1DE5C6C}" type="presParOf" srcId="{D0631C2B-B035-4C45-9FB5-1D66D5DDF507}" destId="{164BCF11-1B24-40FA-BAC9-9BBD7899EE96}" srcOrd="0" destOrd="0" presId="urn:microsoft.com/office/officeart/2005/8/layout/orgChart1"/>
    <dgm:cxn modelId="{492DDD66-9CB0-4306-A3C3-BC22CDCAD887}" type="presParOf" srcId="{164BCF11-1B24-40FA-BAC9-9BBD7899EE96}" destId="{22F0E7F7-38C2-4834-A94E-2896A00A6D77}" srcOrd="0" destOrd="0" presId="urn:microsoft.com/office/officeart/2005/8/layout/orgChart1"/>
    <dgm:cxn modelId="{5C9D5AC7-3E73-40FA-8226-59D653056BC5}" type="presParOf" srcId="{164BCF11-1B24-40FA-BAC9-9BBD7899EE96}" destId="{8492CE25-F21C-4DFD-8090-AF094CAEB071}" srcOrd="1" destOrd="0" presId="urn:microsoft.com/office/officeart/2005/8/layout/orgChart1"/>
    <dgm:cxn modelId="{018B97E7-B64F-4568-B5A6-7CE1B2670C0C}" type="presParOf" srcId="{D0631C2B-B035-4C45-9FB5-1D66D5DDF507}" destId="{11DD7F2A-3465-4A93-B669-7F511FE5AFE7}" srcOrd="1" destOrd="0" presId="urn:microsoft.com/office/officeart/2005/8/layout/orgChart1"/>
    <dgm:cxn modelId="{B74C07E7-1A67-4EC8-B995-96CA2003B561}" type="presParOf" srcId="{D0631C2B-B035-4C45-9FB5-1D66D5DDF507}" destId="{BF14003C-A448-4EA8-8AA6-6E0AEF2EA5BF}" srcOrd="2" destOrd="0" presId="urn:microsoft.com/office/officeart/2005/8/layout/orgChart1"/>
    <dgm:cxn modelId="{452302D8-5B3F-491D-AF66-086252700D01}" type="presParOf" srcId="{73610C73-3702-4042-9E25-5B11F006FCA2}" destId="{3E6991D6-A0E0-4065-910E-02A381F5AE75}" srcOrd="2" destOrd="0" presId="urn:microsoft.com/office/officeart/2005/8/layout/orgChart1"/>
    <dgm:cxn modelId="{4D1BC220-BCE7-45C8-ABFD-EFC5F2A814AC}" type="presParOf" srcId="{84079954-616B-4519-A398-342B46456218}" destId="{B55CF786-AA08-4987-8C51-A0E9F16A34AB}" srcOrd="2" destOrd="0" presId="urn:microsoft.com/office/officeart/2005/8/layout/orgChart1"/>
    <dgm:cxn modelId="{0B08E85F-B3E9-4DF8-B741-D2054F7837B1}" type="presParOf" srcId="{84079954-616B-4519-A398-342B46456218}" destId="{D7DD08D8-6696-4AC3-BD3A-EAE0A5C64C01}" srcOrd="3" destOrd="0" presId="urn:microsoft.com/office/officeart/2005/8/layout/orgChart1"/>
    <dgm:cxn modelId="{AB4641F4-B4D4-407C-8CAA-A9281E5A36B8}" type="presParOf" srcId="{D7DD08D8-6696-4AC3-BD3A-EAE0A5C64C01}" destId="{A8CE9306-33EA-41DA-BF69-F2AB77C102A4}" srcOrd="0" destOrd="0" presId="urn:microsoft.com/office/officeart/2005/8/layout/orgChart1"/>
    <dgm:cxn modelId="{1F75745B-1B83-4847-8CC9-7D162BDE0A9B}" type="presParOf" srcId="{A8CE9306-33EA-41DA-BF69-F2AB77C102A4}" destId="{AE1A46FB-5B64-46E3-AA0D-EDBC7B7DD929}" srcOrd="0" destOrd="0" presId="urn:microsoft.com/office/officeart/2005/8/layout/orgChart1"/>
    <dgm:cxn modelId="{C0E372BA-FED3-48DB-A1E6-6EF4345847B1}" type="presParOf" srcId="{A8CE9306-33EA-41DA-BF69-F2AB77C102A4}" destId="{6203C1DC-71CD-4F56-BB54-962693B4104B}" srcOrd="1" destOrd="0" presId="urn:microsoft.com/office/officeart/2005/8/layout/orgChart1"/>
    <dgm:cxn modelId="{AEAAE770-4069-4DF2-A8DF-5C8947247A92}" type="presParOf" srcId="{D7DD08D8-6696-4AC3-BD3A-EAE0A5C64C01}" destId="{8D77FA4A-1A11-4291-AB9D-E466B859F83E}" srcOrd="1" destOrd="0" presId="urn:microsoft.com/office/officeart/2005/8/layout/orgChart1"/>
    <dgm:cxn modelId="{87CBD3C9-286B-4951-A5E5-14272CFF112A}" type="presParOf" srcId="{D7DD08D8-6696-4AC3-BD3A-EAE0A5C64C01}" destId="{3CA5BDAA-632D-41E0-A2FB-2CF6D8ED15CE}" srcOrd="2" destOrd="0" presId="urn:microsoft.com/office/officeart/2005/8/layout/orgChart1"/>
    <dgm:cxn modelId="{434383CC-6806-4AFB-A6EE-A8F44367E4F1}" type="presParOf" srcId="{E3790D40-12EA-410F-B6BD-833BC974D1A9}" destId="{41FDD13D-10D7-4E03-ABDD-17C8F8C91E0F}" srcOrd="2" destOrd="0" presId="urn:microsoft.com/office/officeart/2005/8/layout/orgChart1"/>
    <dgm:cxn modelId="{A62DDE78-3BBD-4AC0-A131-5FC37B31538B}" type="presParOf" srcId="{FF7A4EAD-5C48-4AE0-8FB9-76832B816429}" destId="{2444DA78-B15F-4331-A6A6-9F54A5189561}" srcOrd="2" destOrd="0" presId="urn:microsoft.com/office/officeart/2005/8/layout/orgChart1"/>
    <dgm:cxn modelId="{1B137CDC-05E3-487E-9D1C-FC513E889E87}" type="presParOf" srcId="{FF7A4EAD-5C48-4AE0-8FB9-76832B816429}" destId="{486D7DB3-9352-46C9-AFE8-8DAEB8DA0EEC}" srcOrd="3" destOrd="0" presId="urn:microsoft.com/office/officeart/2005/8/layout/orgChart1"/>
    <dgm:cxn modelId="{EAECFB6C-869E-4C5B-8540-BFE35F8D3919}" type="presParOf" srcId="{486D7DB3-9352-46C9-AFE8-8DAEB8DA0EEC}" destId="{15BA21C9-5AC7-4BE1-86DE-027F56D12A06}" srcOrd="0" destOrd="0" presId="urn:microsoft.com/office/officeart/2005/8/layout/orgChart1"/>
    <dgm:cxn modelId="{87229EB4-5A65-4970-BEE2-2196944DBE8C}" type="presParOf" srcId="{15BA21C9-5AC7-4BE1-86DE-027F56D12A06}" destId="{E24D9409-5B26-4FE6-A037-0DC98943CC0F}" srcOrd="0" destOrd="0" presId="urn:microsoft.com/office/officeart/2005/8/layout/orgChart1"/>
    <dgm:cxn modelId="{E0481AD8-F2D4-4CD8-AD8B-A678A6F977B5}" type="presParOf" srcId="{15BA21C9-5AC7-4BE1-86DE-027F56D12A06}" destId="{9E518744-4D35-4425-BA40-6832388C9FC0}" srcOrd="1" destOrd="0" presId="urn:microsoft.com/office/officeart/2005/8/layout/orgChart1"/>
    <dgm:cxn modelId="{6B712AA9-020F-4828-9D0B-37A93D272F4C}" type="presParOf" srcId="{486D7DB3-9352-46C9-AFE8-8DAEB8DA0EEC}" destId="{7CEA6F98-1F0C-4F34-85D8-CC549762E130}" srcOrd="1" destOrd="0" presId="urn:microsoft.com/office/officeart/2005/8/layout/orgChart1"/>
    <dgm:cxn modelId="{4E6BD892-0FAD-4BAA-8747-8136543F9971}" type="presParOf" srcId="{7CEA6F98-1F0C-4F34-85D8-CC549762E130}" destId="{78116EE1-C74A-4F03-B326-6C292E1A46DC}" srcOrd="0" destOrd="0" presId="urn:microsoft.com/office/officeart/2005/8/layout/orgChart1"/>
    <dgm:cxn modelId="{0B2E09E3-B3F7-4A1C-A136-2905337DE74C}" type="presParOf" srcId="{7CEA6F98-1F0C-4F34-85D8-CC549762E130}" destId="{E46FE92C-9683-40A5-883B-B1D0D794C11C}" srcOrd="1" destOrd="0" presId="urn:microsoft.com/office/officeart/2005/8/layout/orgChart1"/>
    <dgm:cxn modelId="{2CF3D461-58D5-449C-9262-0F043EAD94E1}" type="presParOf" srcId="{E46FE92C-9683-40A5-883B-B1D0D794C11C}" destId="{E791EC4F-CA0E-43AA-A06F-8F285D1BACAA}" srcOrd="0" destOrd="0" presId="urn:microsoft.com/office/officeart/2005/8/layout/orgChart1"/>
    <dgm:cxn modelId="{6407E955-37C1-4A92-9269-1708CC379A31}" type="presParOf" srcId="{E791EC4F-CA0E-43AA-A06F-8F285D1BACAA}" destId="{59E90DFF-D5A5-4476-92E3-E9AED65C368A}" srcOrd="0" destOrd="0" presId="urn:microsoft.com/office/officeart/2005/8/layout/orgChart1"/>
    <dgm:cxn modelId="{14AB5F9F-7724-4985-A966-B5A9B5B8D292}" type="presParOf" srcId="{E791EC4F-CA0E-43AA-A06F-8F285D1BACAA}" destId="{794A280C-A687-44C0-BB82-76FED78236B4}" srcOrd="1" destOrd="0" presId="urn:microsoft.com/office/officeart/2005/8/layout/orgChart1"/>
    <dgm:cxn modelId="{89DFA105-EC86-431B-8A84-393754243918}" type="presParOf" srcId="{E46FE92C-9683-40A5-883B-B1D0D794C11C}" destId="{85400533-02F6-40C9-BF44-348F88652157}" srcOrd="1" destOrd="0" presId="urn:microsoft.com/office/officeart/2005/8/layout/orgChart1"/>
    <dgm:cxn modelId="{67A55795-6917-4B1A-A3BC-A2935E369E15}" type="presParOf" srcId="{E46FE92C-9683-40A5-883B-B1D0D794C11C}" destId="{197E35C4-443A-4974-9F2E-74AF92B0A10E}" srcOrd="2" destOrd="0" presId="urn:microsoft.com/office/officeart/2005/8/layout/orgChart1"/>
    <dgm:cxn modelId="{7E796BCB-A9B0-426B-AB9A-4BA21F1E0755}" type="presParOf" srcId="{486D7DB3-9352-46C9-AFE8-8DAEB8DA0EEC}" destId="{0AC24F10-5749-4918-A95D-663832D92A20}" srcOrd="2" destOrd="0" presId="urn:microsoft.com/office/officeart/2005/8/layout/orgChart1"/>
    <dgm:cxn modelId="{F125CF33-DE75-4BD3-83BB-FFF75E242AE2}" type="presParOf" srcId="{FF7A4EAD-5C48-4AE0-8FB9-76832B816429}" destId="{4B2723EA-CA1B-4709-9FB4-CD9B79F65AB6}" srcOrd="4" destOrd="0" presId="urn:microsoft.com/office/officeart/2005/8/layout/orgChart1"/>
    <dgm:cxn modelId="{3F3F4EAB-4C22-4A81-A6BC-A565E522A7ED}" type="presParOf" srcId="{FF7A4EAD-5C48-4AE0-8FB9-76832B816429}" destId="{EACD16CA-BB13-4EF7-82C3-9D41671CA408}" srcOrd="5" destOrd="0" presId="urn:microsoft.com/office/officeart/2005/8/layout/orgChart1"/>
    <dgm:cxn modelId="{778284BC-6F49-425A-A211-6A43748F5857}" type="presParOf" srcId="{EACD16CA-BB13-4EF7-82C3-9D41671CA408}" destId="{F8EF5ACF-C098-4B9D-BC1C-D250BB7CDB81}" srcOrd="0" destOrd="0" presId="urn:microsoft.com/office/officeart/2005/8/layout/orgChart1"/>
    <dgm:cxn modelId="{7DE5EA12-F68F-4B68-B443-CC10A24700A6}" type="presParOf" srcId="{F8EF5ACF-C098-4B9D-BC1C-D250BB7CDB81}" destId="{38C8AEB8-B617-43F6-804F-DDF5CA46C66C}" srcOrd="0" destOrd="0" presId="urn:microsoft.com/office/officeart/2005/8/layout/orgChart1"/>
    <dgm:cxn modelId="{B53A7EA8-AB8B-494F-93AC-ACDE4063483A}" type="presParOf" srcId="{F8EF5ACF-C098-4B9D-BC1C-D250BB7CDB81}" destId="{048DC528-84D3-4B8B-9423-B0AF20422914}" srcOrd="1" destOrd="0" presId="urn:microsoft.com/office/officeart/2005/8/layout/orgChart1"/>
    <dgm:cxn modelId="{A3F63F6D-3C77-4779-80AF-9E8246D3217F}" type="presParOf" srcId="{EACD16CA-BB13-4EF7-82C3-9D41671CA408}" destId="{CC68F14B-5185-4CD3-886B-C9255AC3F94E}" srcOrd="1" destOrd="0" presId="urn:microsoft.com/office/officeart/2005/8/layout/orgChart1"/>
    <dgm:cxn modelId="{F6E1616E-E733-4050-9CD0-28E0EF6396C5}" type="presParOf" srcId="{CC68F14B-5185-4CD3-886B-C9255AC3F94E}" destId="{C579437A-8728-48F8-9D38-91F617C47D81}" srcOrd="0" destOrd="0" presId="urn:microsoft.com/office/officeart/2005/8/layout/orgChart1"/>
    <dgm:cxn modelId="{3C9FAA0F-AF3E-47FC-B4F0-841CD70FE607}" type="presParOf" srcId="{CC68F14B-5185-4CD3-886B-C9255AC3F94E}" destId="{D654F906-44AC-4F49-B8AB-382E139FFE1A}" srcOrd="1" destOrd="0" presId="urn:microsoft.com/office/officeart/2005/8/layout/orgChart1"/>
    <dgm:cxn modelId="{CCE107A8-3553-4ADF-B6F6-471C35077133}" type="presParOf" srcId="{D654F906-44AC-4F49-B8AB-382E139FFE1A}" destId="{913CC53F-B6A7-444B-8DD0-E71D750D8BA9}" srcOrd="0" destOrd="0" presId="urn:microsoft.com/office/officeart/2005/8/layout/orgChart1"/>
    <dgm:cxn modelId="{9315A5E9-96AE-4467-B261-B61746171998}" type="presParOf" srcId="{913CC53F-B6A7-444B-8DD0-E71D750D8BA9}" destId="{DF6475D7-FB7B-4F9F-8639-41D89B286E3E}" srcOrd="0" destOrd="0" presId="urn:microsoft.com/office/officeart/2005/8/layout/orgChart1"/>
    <dgm:cxn modelId="{2D08E6AE-6A58-47A1-A1E4-71793D115D61}" type="presParOf" srcId="{913CC53F-B6A7-444B-8DD0-E71D750D8BA9}" destId="{610ECA81-8536-4F02-A169-1875DBE78A8A}" srcOrd="1" destOrd="0" presId="urn:microsoft.com/office/officeart/2005/8/layout/orgChart1"/>
    <dgm:cxn modelId="{8DE92012-3C7F-4C35-A220-8902FDD17F39}" type="presParOf" srcId="{D654F906-44AC-4F49-B8AB-382E139FFE1A}" destId="{4B94DD49-295D-4BEE-B648-2F7A9D3991B0}" srcOrd="1" destOrd="0" presId="urn:microsoft.com/office/officeart/2005/8/layout/orgChart1"/>
    <dgm:cxn modelId="{3377223A-7935-44D5-9BA3-C8417D7B2D23}" type="presParOf" srcId="{D654F906-44AC-4F49-B8AB-382E139FFE1A}" destId="{187F602F-EC5C-4633-BEEF-B85AF161062F}" srcOrd="2" destOrd="0" presId="urn:microsoft.com/office/officeart/2005/8/layout/orgChart1"/>
    <dgm:cxn modelId="{964578EA-3B41-4D5E-8082-9E1CB3D8D2FA}" type="presParOf" srcId="{EACD16CA-BB13-4EF7-82C3-9D41671CA408}" destId="{B5F694D9-9087-4E6F-9FEC-3FCC3AE9DFCB}" srcOrd="2" destOrd="0" presId="urn:microsoft.com/office/officeart/2005/8/layout/orgChart1"/>
    <dgm:cxn modelId="{44EDE84F-A118-4A44-812F-834ECB7D55CB}" type="presParOf" srcId="{00C2F612-B615-4729-8CB4-43DFB247B582}" destId="{7A5E0BA9-38DC-465D-8A1B-0BC48C3A00A9}" srcOrd="2" destOrd="0" presId="urn:microsoft.com/office/officeart/2005/8/layout/orgChart1"/>
    <dgm:cxn modelId="{987E308E-2DC6-4A5E-B164-B94DFFA83693}" type="presParOf" srcId="{346BBFFD-9307-40AE-9503-D56D7F179A08}" destId="{FD214E10-008D-4E0D-9336-7FDAD093AE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9437A-8728-48F8-9D38-91F617C47D81}">
      <dsp:nvSpPr>
        <dsp:cNvPr id="0" name=""/>
        <dsp:cNvSpPr/>
      </dsp:nvSpPr>
      <dsp:spPr>
        <a:xfrm>
          <a:off x="11774870" y="2633506"/>
          <a:ext cx="133610" cy="409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738"/>
              </a:lnTo>
              <a:lnTo>
                <a:pt x="133610" y="40973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723EA-CA1B-4709-9FB4-CD9B79F65AB6}">
      <dsp:nvSpPr>
        <dsp:cNvPr id="0" name=""/>
        <dsp:cNvSpPr/>
      </dsp:nvSpPr>
      <dsp:spPr>
        <a:xfrm>
          <a:off x="10895268" y="2001083"/>
          <a:ext cx="1235896" cy="18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27"/>
              </a:lnTo>
              <a:lnTo>
                <a:pt x="1235896" y="93527"/>
              </a:lnTo>
              <a:lnTo>
                <a:pt x="1235896" y="18705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16EE1-C74A-4F03-B326-6C292E1A46DC}">
      <dsp:nvSpPr>
        <dsp:cNvPr id="0" name=""/>
        <dsp:cNvSpPr/>
      </dsp:nvSpPr>
      <dsp:spPr>
        <a:xfrm>
          <a:off x="10697079" y="2633506"/>
          <a:ext cx="133610" cy="409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738"/>
              </a:lnTo>
              <a:lnTo>
                <a:pt x="133610" y="40973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4DA78-B15F-4331-A6A6-9F54A5189561}">
      <dsp:nvSpPr>
        <dsp:cNvPr id="0" name=""/>
        <dsp:cNvSpPr/>
      </dsp:nvSpPr>
      <dsp:spPr>
        <a:xfrm>
          <a:off x="10895268" y="2001083"/>
          <a:ext cx="158105" cy="18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27"/>
              </a:lnTo>
              <a:lnTo>
                <a:pt x="158105" y="93527"/>
              </a:lnTo>
              <a:lnTo>
                <a:pt x="158105" y="18705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CF786-AA08-4987-8C51-A0E9F16A34AB}">
      <dsp:nvSpPr>
        <dsp:cNvPr id="0" name=""/>
        <dsp:cNvSpPr/>
      </dsp:nvSpPr>
      <dsp:spPr>
        <a:xfrm>
          <a:off x="9659371" y="2633506"/>
          <a:ext cx="538895" cy="18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27"/>
              </a:lnTo>
              <a:lnTo>
                <a:pt x="538895" y="93527"/>
              </a:lnTo>
              <a:lnTo>
                <a:pt x="538895" y="18705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C2EE4-C604-4E9B-8095-2EE6EEC7CB5B}">
      <dsp:nvSpPr>
        <dsp:cNvPr id="0" name=""/>
        <dsp:cNvSpPr/>
      </dsp:nvSpPr>
      <dsp:spPr>
        <a:xfrm>
          <a:off x="8764181" y="3265928"/>
          <a:ext cx="133610" cy="1524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637"/>
              </a:lnTo>
              <a:lnTo>
                <a:pt x="133610" y="152463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1295C-A862-495C-A876-C2326B49CC4B}">
      <dsp:nvSpPr>
        <dsp:cNvPr id="0" name=""/>
        <dsp:cNvSpPr/>
      </dsp:nvSpPr>
      <dsp:spPr>
        <a:xfrm>
          <a:off x="8764181" y="3265928"/>
          <a:ext cx="133610" cy="576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912"/>
              </a:lnTo>
              <a:lnTo>
                <a:pt x="133610" y="57691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9BEE7-295B-4BC5-BF78-B8EE399E89A9}">
      <dsp:nvSpPr>
        <dsp:cNvPr id="0" name=""/>
        <dsp:cNvSpPr/>
      </dsp:nvSpPr>
      <dsp:spPr>
        <a:xfrm>
          <a:off x="9120476" y="2633506"/>
          <a:ext cx="538895" cy="187054"/>
        </a:xfrm>
        <a:custGeom>
          <a:avLst/>
          <a:gdLst/>
          <a:ahLst/>
          <a:cxnLst/>
          <a:rect l="0" t="0" r="0" b="0"/>
          <a:pathLst>
            <a:path>
              <a:moveTo>
                <a:pt x="538895" y="0"/>
              </a:moveTo>
              <a:lnTo>
                <a:pt x="538895" y="93527"/>
              </a:lnTo>
              <a:lnTo>
                <a:pt x="0" y="93527"/>
              </a:lnTo>
              <a:lnTo>
                <a:pt x="0" y="18705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2948A-8673-404B-8496-3BE38FBC2D40}">
      <dsp:nvSpPr>
        <dsp:cNvPr id="0" name=""/>
        <dsp:cNvSpPr/>
      </dsp:nvSpPr>
      <dsp:spPr>
        <a:xfrm>
          <a:off x="9659371" y="2001083"/>
          <a:ext cx="1235896" cy="187054"/>
        </a:xfrm>
        <a:custGeom>
          <a:avLst/>
          <a:gdLst/>
          <a:ahLst/>
          <a:cxnLst/>
          <a:rect l="0" t="0" r="0" b="0"/>
          <a:pathLst>
            <a:path>
              <a:moveTo>
                <a:pt x="1235896" y="0"/>
              </a:moveTo>
              <a:lnTo>
                <a:pt x="1235896" y="93527"/>
              </a:lnTo>
              <a:lnTo>
                <a:pt x="0" y="93527"/>
              </a:lnTo>
              <a:lnTo>
                <a:pt x="0" y="18705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392BE-D332-4A3A-B377-4DDE45539FD3}">
      <dsp:nvSpPr>
        <dsp:cNvPr id="0" name=""/>
        <dsp:cNvSpPr/>
      </dsp:nvSpPr>
      <dsp:spPr>
        <a:xfrm>
          <a:off x="6210405" y="619462"/>
          <a:ext cx="4684863" cy="637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008"/>
              </a:lnTo>
              <a:lnTo>
                <a:pt x="4684863" y="544008"/>
              </a:lnTo>
              <a:lnTo>
                <a:pt x="4684863" y="63753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93BEC-2961-4C94-9100-FFFB2AA363E7}">
      <dsp:nvSpPr>
        <dsp:cNvPr id="0" name=""/>
        <dsp:cNvSpPr/>
      </dsp:nvSpPr>
      <dsp:spPr>
        <a:xfrm>
          <a:off x="7463706" y="2576766"/>
          <a:ext cx="133610" cy="1042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2161"/>
              </a:lnTo>
              <a:lnTo>
                <a:pt x="133610" y="10421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FE332-8FC6-4F21-B734-7C2A012FADDE}">
      <dsp:nvSpPr>
        <dsp:cNvPr id="0" name=""/>
        <dsp:cNvSpPr/>
      </dsp:nvSpPr>
      <dsp:spPr>
        <a:xfrm>
          <a:off x="7463706" y="2576766"/>
          <a:ext cx="133610" cy="409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738"/>
              </a:lnTo>
              <a:lnTo>
                <a:pt x="133610" y="40973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985D5-388A-49AD-B27C-E9327B097415}">
      <dsp:nvSpPr>
        <dsp:cNvPr id="0" name=""/>
        <dsp:cNvSpPr/>
      </dsp:nvSpPr>
      <dsp:spPr>
        <a:xfrm>
          <a:off x="6571505" y="1944343"/>
          <a:ext cx="1248496" cy="18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27"/>
              </a:lnTo>
              <a:lnTo>
                <a:pt x="1248496" y="93527"/>
              </a:lnTo>
              <a:lnTo>
                <a:pt x="1248496" y="18705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D8029-B1D2-4962-A3F5-FCA0D8FA460D}">
      <dsp:nvSpPr>
        <dsp:cNvPr id="0" name=""/>
        <dsp:cNvSpPr/>
      </dsp:nvSpPr>
      <dsp:spPr>
        <a:xfrm>
          <a:off x="6385915" y="2576766"/>
          <a:ext cx="133610" cy="409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738"/>
              </a:lnTo>
              <a:lnTo>
                <a:pt x="133610" y="40973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CA763-4981-4D3C-BEE9-B5DB3772CD6F}">
      <dsp:nvSpPr>
        <dsp:cNvPr id="0" name=""/>
        <dsp:cNvSpPr/>
      </dsp:nvSpPr>
      <dsp:spPr>
        <a:xfrm>
          <a:off x="6571505" y="1944343"/>
          <a:ext cx="170705" cy="18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27"/>
              </a:lnTo>
              <a:lnTo>
                <a:pt x="170705" y="93527"/>
              </a:lnTo>
              <a:lnTo>
                <a:pt x="170705" y="18705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25B99-D750-4536-9EF0-7B303268B2DE}">
      <dsp:nvSpPr>
        <dsp:cNvPr id="0" name=""/>
        <dsp:cNvSpPr/>
      </dsp:nvSpPr>
      <dsp:spPr>
        <a:xfrm>
          <a:off x="5530808" y="3209188"/>
          <a:ext cx="133610" cy="1042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2161"/>
              </a:lnTo>
              <a:lnTo>
                <a:pt x="133610" y="10421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CD178-CA8E-4F12-A5E9-55E469C1B446}">
      <dsp:nvSpPr>
        <dsp:cNvPr id="0" name=""/>
        <dsp:cNvSpPr/>
      </dsp:nvSpPr>
      <dsp:spPr>
        <a:xfrm>
          <a:off x="5530808" y="3209188"/>
          <a:ext cx="133610" cy="409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738"/>
              </a:lnTo>
              <a:lnTo>
                <a:pt x="133610" y="40973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961C7-E66A-437E-825B-B039748F0C51}">
      <dsp:nvSpPr>
        <dsp:cNvPr id="0" name=""/>
        <dsp:cNvSpPr/>
      </dsp:nvSpPr>
      <dsp:spPr>
        <a:xfrm>
          <a:off x="5323009" y="2576766"/>
          <a:ext cx="564094" cy="18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27"/>
              </a:lnTo>
              <a:lnTo>
                <a:pt x="564094" y="93527"/>
              </a:lnTo>
              <a:lnTo>
                <a:pt x="564094" y="18705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D0589-DCC0-4994-8324-57297F340756}">
      <dsp:nvSpPr>
        <dsp:cNvPr id="0" name=""/>
        <dsp:cNvSpPr/>
      </dsp:nvSpPr>
      <dsp:spPr>
        <a:xfrm>
          <a:off x="4402620" y="3209188"/>
          <a:ext cx="133610" cy="1477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7722"/>
              </a:lnTo>
              <a:lnTo>
                <a:pt x="133610" y="147772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450FB-95E8-4FA6-BCD8-B6E918BD302A}">
      <dsp:nvSpPr>
        <dsp:cNvPr id="0" name=""/>
        <dsp:cNvSpPr/>
      </dsp:nvSpPr>
      <dsp:spPr>
        <a:xfrm>
          <a:off x="4402620" y="3209188"/>
          <a:ext cx="133610" cy="543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191"/>
              </a:lnTo>
              <a:lnTo>
                <a:pt x="133610" y="54319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F1237-8853-4E0D-8791-AC9A4EA0F8BC}">
      <dsp:nvSpPr>
        <dsp:cNvPr id="0" name=""/>
        <dsp:cNvSpPr/>
      </dsp:nvSpPr>
      <dsp:spPr>
        <a:xfrm>
          <a:off x="4758914" y="2576766"/>
          <a:ext cx="564094" cy="187054"/>
        </a:xfrm>
        <a:custGeom>
          <a:avLst/>
          <a:gdLst/>
          <a:ahLst/>
          <a:cxnLst/>
          <a:rect l="0" t="0" r="0" b="0"/>
          <a:pathLst>
            <a:path>
              <a:moveTo>
                <a:pt x="564094" y="0"/>
              </a:moveTo>
              <a:lnTo>
                <a:pt x="564094" y="93527"/>
              </a:lnTo>
              <a:lnTo>
                <a:pt x="0" y="93527"/>
              </a:lnTo>
              <a:lnTo>
                <a:pt x="0" y="18705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70FC6-6507-4922-8A3F-5B6E2EC93131}">
      <dsp:nvSpPr>
        <dsp:cNvPr id="0" name=""/>
        <dsp:cNvSpPr/>
      </dsp:nvSpPr>
      <dsp:spPr>
        <a:xfrm>
          <a:off x="5323009" y="1944343"/>
          <a:ext cx="1248496" cy="187054"/>
        </a:xfrm>
        <a:custGeom>
          <a:avLst/>
          <a:gdLst/>
          <a:ahLst/>
          <a:cxnLst/>
          <a:rect l="0" t="0" r="0" b="0"/>
          <a:pathLst>
            <a:path>
              <a:moveTo>
                <a:pt x="1248496" y="0"/>
              </a:moveTo>
              <a:lnTo>
                <a:pt x="1248496" y="93527"/>
              </a:lnTo>
              <a:lnTo>
                <a:pt x="0" y="93527"/>
              </a:lnTo>
              <a:lnTo>
                <a:pt x="0" y="18705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4A7D4-F2C0-4208-9F84-FB99966E9DF1}">
      <dsp:nvSpPr>
        <dsp:cNvPr id="0" name=""/>
        <dsp:cNvSpPr/>
      </dsp:nvSpPr>
      <dsp:spPr>
        <a:xfrm>
          <a:off x="6210405" y="619462"/>
          <a:ext cx="361100" cy="637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008"/>
              </a:lnTo>
              <a:lnTo>
                <a:pt x="361100" y="544008"/>
              </a:lnTo>
              <a:lnTo>
                <a:pt x="361100" y="63753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6A264-0D0C-4610-9ADF-488DDDBBA9BE}">
      <dsp:nvSpPr>
        <dsp:cNvPr id="0" name=""/>
        <dsp:cNvSpPr/>
      </dsp:nvSpPr>
      <dsp:spPr>
        <a:xfrm>
          <a:off x="3102145" y="2669977"/>
          <a:ext cx="133610" cy="409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738"/>
              </a:lnTo>
              <a:lnTo>
                <a:pt x="133610" y="40973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47185-494C-4DD4-A9BB-FC993072210E}">
      <dsp:nvSpPr>
        <dsp:cNvPr id="0" name=""/>
        <dsp:cNvSpPr/>
      </dsp:nvSpPr>
      <dsp:spPr>
        <a:xfrm>
          <a:off x="2222542" y="2037554"/>
          <a:ext cx="1235896" cy="18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27"/>
              </a:lnTo>
              <a:lnTo>
                <a:pt x="1235896" y="93527"/>
              </a:lnTo>
              <a:lnTo>
                <a:pt x="1235896" y="18705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CB368-88B9-498B-A057-EF4A2CCF5D0A}">
      <dsp:nvSpPr>
        <dsp:cNvPr id="0" name=""/>
        <dsp:cNvSpPr/>
      </dsp:nvSpPr>
      <dsp:spPr>
        <a:xfrm>
          <a:off x="2024354" y="2669977"/>
          <a:ext cx="133610" cy="409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738"/>
              </a:lnTo>
              <a:lnTo>
                <a:pt x="133610" y="40973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33E8B-1392-4CB0-BC79-E1BFF4BF434E}">
      <dsp:nvSpPr>
        <dsp:cNvPr id="0" name=""/>
        <dsp:cNvSpPr/>
      </dsp:nvSpPr>
      <dsp:spPr>
        <a:xfrm>
          <a:off x="2222542" y="2037554"/>
          <a:ext cx="158105" cy="18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27"/>
              </a:lnTo>
              <a:lnTo>
                <a:pt x="158105" y="93527"/>
              </a:lnTo>
              <a:lnTo>
                <a:pt x="158105" y="18705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1D794-1364-4BFD-BB91-7517809D4263}">
      <dsp:nvSpPr>
        <dsp:cNvPr id="0" name=""/>
        <dsp:cNvSpPr/>
      </dsp:nvSpPr>
      <dsp:spPr>
        <a:xfrm>
          <a:off x="1169247" y="3302399"/>
          <a:ext cx="133610" cy="1042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2161"/>
              </a:lnTo>
              <a:lnTo>
                <a:pt x="133610" y="104216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292E1-9BB1-4F31-A59F-45D35CA0FB86}">
      <dsp:nvSpPr>
        <dsp:cNvPr id="0" name=""/>
        <dsp:cNvSpPr/>
      </dsp:nvSpPr>
      <dsp:spPr>
        <a:xfrm>
          <a:off x="1169247" y="3302399"/>
          <a:ext cx="133610" cy="409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738"/>
              </a:lnTo>
              <a:lnTo>
                <a:pt x="133610" y="40973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848F1-5B6C-4353-80A4-9910F8A89CA3}">
      <dsp:nvSpPr>
        <dsp:cNvPr id="0" name=""/>
        <dsp:cNvSpPr/>
      </dsp:nvSpPr>
      <dsp:spPr>
        <a:xfrm>
          <a:off x="986646" y="2669977"/>
          <a:ext cx="538895" cy="18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27"/>
              </a:lnTo>
              <a:lnTo>
                <a:pt x="538895" y="93527"/>
              </a:lnTo>
              <a:lnTo>
                <a:pt x="538895" y="18705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E78A1-3319-4A9F-8AE3-7E9B98A173E2}">
      <dsp:nvSpPr>
        <dsp:cNvPr id="0" name=""/>
        <dsp:cNvSpPr/>
      </dsp:nvSpPr>
      <dsp:spPr>
        <a:xfrm>
          <a:off x="91456" y="3302399"/>
          <a:ext cx="133610" cy="1367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7039"/>
              </a:lnTo>
              <a:lnTo>
                <a:pt x="133610" y="1367039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4AB87-4DD8-40D9-8290-C24DF9480327}">
      <dsp:nvSpPr>
        <dsp:cNvPr id="0" name=""/>
        <dsp:cNvSpPr/>
      </dsp:nvSpPr>
      <dsp:spPr>
        <a:xfrm>
          <a:off x="91456" y="3302399"/>
          <a:ext cx="133610" cy="543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598"/>
              </a:lnTo>
              <a:lnTo>
                <a:pt x="133610" y="54359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14B6B-7443-4B65-B765-4B22CAF24A82}">
      <dsp:nvSpPr>
        <dsp:cNvPr id="0" name=""/>
        <dsp:cNvSpPr/>
      </dsp:nvSpPr>
      <dsp:spPr>
        <a:xfrm>
          <a:off x="447750" y="2669977"/>
          <a:ext cx="538895" cy="187054"/>
        </a:xfrm>
        <a:custGeom>
          <a:avLst/>
          <a:gdLst/>
          <a:ahLst/>
          <a:cxnLst/>
          <a:rect l="0" t="0" r="0" b="0"/>
          <a:pathLst>
            <a:path>
              <a:moveTo>
                <a:pt x="538895" y="0"/>
              </a:moveTo>
              <a:lnTo>
                <a:pt x="538895" y="93527"/>
              </a:lnTo>
              <a:lnTo>
                <a:pt x="0" y="93527"/>
              </a:lnTo>
              <a:lnTo>
                <a:pt x="0" y="18705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5E66D-00D9-4D0B-AF51-1B3CADFB1BBA}">
      <dsp:nvSpPr>
        <dsp:cNvPr id="0" name=""/>
        <dsp:cNvSpPr/>
      </dsp:nvSpPr>
      <dsp:spPr>
        <a:xfrm>
          <a:off x="986646" y="2037554"/>
          <a:ext cx="1235896" cy="187054"/>
        </a:xfrm>
        <a:custGeom>
          <a:avLst/>
          <a:gdLst/>
          <a:ahLst/>
          <a:cxnLst/>
          <a:rect l="0" t="0" r="0" b="0"/>
          <a:pathLst>
            <a:path>
              <a:moveTo>
                <a:pt x="1235896" y="0"/>
              </a:moveTo>
              <a:lnTo>
                <a:pt x="1235896" y="93527"/>
              </a:lnTo>
              <a:lnTo>
                <a:pt x="0" y="93527"/>
              </a:lnTo>
              <a:lnTo>
                <a:pt x="0" y="18705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122C0-8A64-4871-B1E6-C46FCB2EB718}">
      <dsp:nvSpPr>
        <dsp:cNvPr id="0" name=""/>
        <dsp:cNvSpPr/>
      </dsp:nvSpPr>
      <dsp:spPr>
        <a:xfrm>
          <a:off x="2222542" y="619462"/>
          <a:ext cx="3987862" cy="637535"/>
        </a:xfrm>
        <a:custGeom>
          <a:avLst/>
          <a:gdLst/>
          <a:ahLst/>
          <a:cxnLst/>
          <a:rect l="0" t="0" r="0" b="0"/>
          <a:pathLst>
            <a:path>
              <a:moveTo>
                <a:pt x="3987862" y="0"/>
              </a:moveTo>
              <a:lnTo>
                <a:pt x="3987862" y="544008"/>
              </a:lnTo>
              <a:lnTo>
                <a:pt x="0" y="544008"/>
              </a:lnTo>
              <a:lnTo>
                <a:pt x="0" y="63753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81314-1C25-4914-99E2-9BCD8F077FBF}">
      <dsp:nvSpPr>
        <dsp:cNvPr id="0" name=""/>
        <dsp:cNvSpPr/>
      </dsp:nvSpPr>
      <dsp:spPr>
        <a:xfrm>
          <a:off x="5765036" y="174093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Enrolment</a:t>
          </a:r>
          <a:endParaRPr lang="en-IN" sz="1300" b="1" kern="1200" dirty="0"/>
        </a:p>
      </dsp:txBody>
      <dsp:txXfrm>
        <a:off x="5765036" y="174093"/>
        <a:ext cx="890736" cy="445368"/>
      </dsp:txXfrm>
    </dsp:sp>
    <dsp:sp modelId="{3776B931-A16C-4D9F-B91E-74E2A850FE52}">
      <dsp:nvSpPr>
        <dsp:cNvPr id="0" name=""/>
        <dsp:cNvSpPr/>
      </dsp:nvSpPr>
      <dsp:spPr>
        <a:xfrm>
          <a:off x="1777174" y="1256997"/>
          <a:ext cx="890736" cy="7805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Child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 (below 5)</a:t>
          </a:r>
          <a:endParaRPr lang="en-IN" sz="1300" b="1" kern="1200" dirty="0"/>
        </a:p>
      </dsp:txBody>
      <dsp:txXfrm>
        <a:off x="1777174" y="1256997"/>
        <a:ext cx="890736" cy="780556"/>
      </dsp:txXfrm>
    </dsp:sp>
    <dsp:sp modelId="{F18A5480-7919-4778-8FB2-A8FDE72AD190}">
      <dsp:nvSpPr>
        <dsp:cNvPr id="0" name=""/>
        <dsp:cNvSpPr/>
      </dsp:nvSpPr>
      <dsp:spPr>
        <a:xfrm>
          <a:off x="541278" y="2224609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Indian</a:t>
          </a:r>
          <a:endParaRPr lang="en-IN" sz="1300" b="1" kern="1200" dirty="0"/>
        </a:p>
      </dsp:txBody>
      <dsp:txXfrm>
        <a:off x="541278" y="2224609"/>
        <a:ext cx="890736" cy="445368"/>
      </dsp:txXfrm>
    </dsp:sp>
    <dsp:sp modelId="{CDB5ACC1-C197-4545-92E0-86327271A381}">
      <dsp:nvSpPr>
        <dsp:cNvPr id="0" name=""/>
        <dsp:cNvSpPr/>
      </dsp:nvSpPr>
      <dsp:spPr>
        <a:xfrm>
          <a:off x="2382" y="2857031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Document based</a:t>
          </a:r>
          <a:endParaRPr lang="en-IN" sz="1300" b="1" kern="1200" dirty="0"/>
        </a:p>
      </dsp:txBody>
      <dsp:txXfrm>
        <a:off x="2382" y="2857031"/>
        <a:ext cx="890736" cy="445368"/>
      </dsp:txXfrm>
    </dsp:sp>
    <dsp:sp modelId="{7722E5FD-9F50-4A13-84E9-418716E5A1A3}">
      <dsp:nvSpPr>
        <dsp:cNvPr id="0" name=""/>
        <dsp:cNvSpPr/>
      </dsp:nvSpPr>
      <dsp:spPr>
        <a:xfrm>
          <a:off x="225066" y="3489454"/>
          <a:ext cx="890736" cy="7130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Having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proof of birth</a:t>
          </a:r>
          <a:endParaRPr lang="en-IN" sz="1300" b="1" kern="1200" dirty="0"/>
        </a:p>
      </dsp:txBody>
      <dsp:txXfrm>
        <a:off x="225066" y="3489454"/>
        <a:ext cx="890736" cy="713087"/>
      </dsp:txXfrm>
    </dsp:sp>
    <dsp:sp modelId="{89CBD295-3A16-48FF-9698-4587F96783BA}">
      <dsp:nvSpPr>
        <dsp:cNvPr id="0" name=""/>
        <dsp:cNvSpPr/>
      </dsp:nvSpPr>
      <dsp:spPr>
        <a:xfrm>
          <a:off x="225066" y="4389597"/>
          <a:ext cx="890736" cy="559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Not having proof of birth</a:t>
          </a:r>
          <a:endParaRPr lang="en-IN" sz="1300" b="1" kern="1200" dirty="0"/>
        </a:p>
      </dsp:txBody>
      <dsp:txXfrm>
        <a:off x="225066" y="4389597"/>
        <a:ext cx="890736" cy="559685"/>
      </dsp:txXfrm>
    </dsp:sp>
    <dsp:sp modelId="{6BC09020-4ECD-4E31-8292-B05788489721}">
      <dsp:nvSpPr>
        <dsp:cNvPr id="0" name=""/>
        <dsp:cNvSpPr/>
      </dsp:nvSpPr>
      <dsp:spPr>
        <a:xfrm>
          <a:off x="1080173" y="2857031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/>
            <a:t>HoF</a:t>
          </a:r>
          <a:endParaRPr lang="en-US" sz="1300" b="1" kern="1200" dirty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based</a:t>
          </a:r>
          <a:endParaRPr lang="en-IN" sz="1300" b="1" kern="1200" dirty="0"/>
        </a:p>
      </dsp:txBody>
      <dsp:txXfrm>
        <a:off x="1080173" y="2857031"/>
        <a:ext cx="890736" cy="445368"/>
      </dsp:txXfrm>
    </dsp:sp>
    <dsp:sp modelId="{951721EB-6C04-4C1D-AA90-E6EF2A928256}">
      <dsp:nvSpPr>
        <dsp:cNvPr id="0" name=""/>
        <dsp:cNvSpPr/>
      </dsp:nvSpPr>
      <dsp:spPr>
        <a:xfrm>
          <a:off x="1302857" y="3489454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With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BRN</a:t>
          </a:r>
          <a:endParaRPr lang="en-IN" sz="1300" b="1" kern="1200" dirty="0"/>
        </a:p>
      </dsp:txBody>
      <dsp:txXfrm>
        <a:off x="1302857" y="3489454"/>
        <a:ext cx="890736" cy="445368"/>
      </dsp:txXfrm>
    </dsp:sp>
    <dsp:sp modelId="{FD596022-94DC-4007-B9D2-24A0B0793306}">
      <dsp:nvSpPr>
        <dsp:cNvPr id="0" name=""/>
        <dsp:cNvSpPr/>
      </dsp:nvSpPr>
      <dsp:spPr>
        <a:xfrm>
          <a:off x="1302857" y="4121877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Without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BRN</a:t>
          </a:r>
          <a:endParaRPr lang="en-IN" sz="1300" b="1" kern="1200" dirty="0"/>
        </a:p>
      </dsp:txBody>
      <dsp:txXfrm>
        <a:off x="1302857" y="4121877"/>
        <a:ext cx="890736" cy="445368"/>
      </dsp:txXfrm>
    </dsp:sp>
    <dsp:sp modelId="{13716E80-8EEB-4FAB-ABE0-EBB0B880BC53}">
      <dsp:nvSpPr>
        <dsp:cNvPr id="0" name=""/>
        <dsp:cNvSpPr/>
      </dsp:nvSpPr>
      <dsp:spPr>
        <a:xfrm>
          <a:off x="1935280" y="2224609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Foreign</a:t>
          </a:r>
          <a:endParaRPr lang="en-IN" sz="1300" b="1" kern="1200" dirty="0"/>
        </a:p>
      </dsp:txBody>
      <dsp:txXfrm>
        <a:off x="1935280" y="2224609"/>
        <a:ext cx="890736" cy="445368"/>
      </dsp:txXfrm>
    </dsp:sp>
    <dsp:sp modelId="{28223A31-D329-4D8B-91B1-253D639FCE4F}">
      <dsp:nvSpPr>
        <dsp:cNvPr id="0" name=""/>
        <dsp:cNvSpPr/>
      </dsp:nvSpPr>
      <dsp:spPr>
        <a:xfrm>
          <a:off x="2157964" y="2857031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Document based</a:t>
          </a:r>
          <a:endParaRPr lang="en-IN" sz="1300" b="1" kern="1200" dirty="0"/>
        </a:p>
      </dsp:txBody>
      <dsp:txXfrm>
        <a:off x="2157964" y="2857031"/>
        <a:ext cx="890736" cy="445368"/>
      </dsp:txXfrm>
    </dsp:sp>
    <dsp:sp modelId="{25A74920-CA2B-43D1-849B-2FD085A2B287}">
      <dsp:nvSpPr>
        <dsp:cNvPr id="0" name=""/>
        <dsp:cNvSpPr/>
      </dsp:nvSpPr>
      <dsp:spPr>
        <a:xfrm>
          <a:off x="3013071" y="2224609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NRI</a:t>
          </a:r>
          <a:endParaRPr lang="en-IN" sz="1300" b="1" kern="1200" dirty="0"/>
        </a:p>
      </dsp:txBody>
      <dsp:txXfrm>
        <a:off x="3013071" y="2224609"/>
        <a:ext cx="890736" cy="445368"/>
      </dsp:txXfrm>
    </dsp:sp>
    <dsp:sp modelId="{1522C093-8E8F-46ED-ADA1-8225A0890BAA}">
      <dsp:nvSpPr>
        <dsp:cNvPr id="0" name=""/>
        <dsp:cNvSpPr/>
      </dsp:nvSpPr>
      <dsp:spPr>
        <a:xfrm>
          <a:off x="3235755" y="2857031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/>
            <a:t>HoF</a:t>
          </a:r>
          <a:endParaRPr lang="en-US" sz="1300" b="1" kern="1200" dirty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based</a:t>
          </a:r>
          <a:endParaRPr lang="en-IN" sz="1300" b="1" kern="1200" dirty="0"/>
        </a:p>
      </dsp:txBody>
      <dsp:txXfrm>
        <a:off x="3235755" y="2857031"/>
        <a:ext cx="890736" cy="445368"/>
      </dsp:txXfrm>
    </dsp:sp>
    <dsp:sp modelId="{B057E923-834F-4ED1-939B-18EF2254236C}">
      <dsp:nvSpPr>
        <dsp:cNvPr id="0" name=""/>
        <dsp:cNvSpPr/>
      </dsp:nvSpPr>
      <dsp:spPr>
        <a:xfrm>
          <a:off x="6056686" y="1256997"/>
          <a:ext cx="1029637" cy="6873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Child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 (5 to below 18)</a:t>
          </a:r>
          <a:endParaRPr lang="en-IN" sz="1300" b="1" kern="1200" dirty="0"/>
        </a:p>
      </dsp:txBody>
      <dsp:txXfrm>
        <a:off x="6056686" y="1256997"/>
        <a:ext cx="1029637" cy="687345"/>
      </dsp:txXfrm>
    </dsp:sp>
    <dsp:sp modelId="{823C1981-B3AE-42EC-9283-F5FD5D3713FD}">
      <dsp:nvSpPr>
        <dsp:cNvPr id="0" name=""/>
        <dsp:cNvSpPr/>
      </dsp:nvSpPr>
      <dsp:spPr>
        <a:xfrm>
          <a:off x="4877640" y="2131397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Indian</a:t>
          </a:r>
          <a:endParaRPr lang="en-IN" sz="1300" b="1" kern="1200" dirty="0"/>
        </a:p>
      </dsp:txBody>
      <dsp:txXfrm>
        <a:off x="4877640" y="2131397"/>
        <a:ext cx="890736" cy="445368"/>
      </dsp:txXfrm>
    </dsp:sp>
    <dsp:sp modelId="{789A15D7-39D3-46A8-93DA-560660F87426}">
      <dsp:nvSpPr>
        <dsp:cNvPr id="0" name=""/>
        <dsp:cNvSpPr/>
      </dsp:nvSpPr>
      <dsp:spPr>
        <a:xfrm>
          <a:off x="4313546" y="2763820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Document based</a:t>
          </a:r>
          <a:endParaRPr lang="en-IN" sz="1300" b="1" kern="1200" dirty="0"/>
        </a:p>
      </dsp:txBody>
      <dsp:txXfrm>
        <a:off x="4313546" y="2763820"/>
        <a:ext cx="890736" cy="445368"/>
      </dsp:txXfrm>
    </dsp:sp>
    <dsp:sp modelId="{EC063D99-0CD0-48A5-AAB6-438EED45AD51}">
      <dsp:nvSpPr>
        <dsp:cNvPr id="0" name=""/>
        <dsp:cNvSpPr/>
      </dsp:nvSpPr>
      <dsp:spPr>
        <a:xfrm>
          <a:off x="4536230" y="3396243"/>
          <a:ext cx="941134" cy="712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Having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proof of </a:t>
          </a:r>
          <a:r>
            <a:rPr lang="en-US" sz="1300" b="1" kern="1200" dirty="0" smtClean="0"/>
            <a:t/>
          </a:r>
          <a:br>
            <a:rPr lang="en-US" sz="1300" b="1" kern="1200" dirty="0" smtClean="0"/>
          </a:br>
          <a:r>
            <a:rPr lang="en-US" sz="1300" b="1" kern="1200" dirty="0" smtClean="0"/>
            <a:t>birth</a:t>
          </a:r>
          <a:endParaRPr lang="en-IN" sz="1300" b="1" kern="1200" dirty="0"/>
        </a:p>
      </dsp:txBody>
      <dsp:txXfrm>
        <a:off x="4536230" y="3396243"/>
        <a:ext cx="941134" cy="712272"/>
      </dsp:txXfrm>
    </dsp:sp>
    <dsp:sp modelId="{1AFDBB64-69A7-4013-9E8D-9E5BC7D5E50B}">
      <dsp:nvSpPr>
        <dsp:cNvPr id="0" name=""/>
        <dsp:cNvSpPr/>
      </dsp:nvSpPr>
      <dsp:spPr>
        <a:xfrm>
          <a:off x="4536230" y="4295571"/>
          <a:ext cx="941134" cy="7826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Not having proof of birth</a:t>
          </a:r>
          <a:endParaRPr lang="en-IN" sz="1300" b="1" kern="1200" dirty="0"/>
        </a:p>
      </dsp:txBody>
      <dsp:txXfrm>
        <a:off x="4536230" y="4295571"/>
        <a:ext cx="941134" cy="782681"/>
      </dsp:txXfrm>
    </dsp:sp>
    <dsp:sp modelId="{9B5F0DD8-8ACD-41A7-A403-77BEBDD81D1A}">
      <dsp:nvSpPr>
        <dsp:cNvPr id="0" name=""/>
        <dsp:cNvSpPr/>
      </dsp:nvSpPr>
      <dsp:spPr>
        <a:xfrm>
          <a:off x="5441735" y="2763820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/>
            <a:t>HoF</a:t>
          </a:r>
          <a:endParaRPr lang="en-US" sz="1300" b="1" kern="1200" dirty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Based</a:t>
          </a:r>
          <a:endParaRPr lang="en-IN" sz="1300" b="1" kern="1200" dirty="0"/>
        </a:p>
      </dsp:txBody>
      <dsp:txXfrm>
        <a:off x="5441735" y="2763820"/>
        <a:ext cx="890736" cy="445368"/>
      </dsp:txXfrm>
    </dsp:sp>
    <dsp:sp modelId="{698F00E0-85D6-46E2-9953-8BC4FA3AED00}">
      <dsp:nvSpPr>
        <dsp:cNvPr id="0" name=""/>
        <dsp:cNvSpPr/>
      </dsp:nvSpPr>
      <dsp:spPr>
        <a:xfrm>
          <a:off x="5664419" y="3396243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With BRN</a:t>
          </a:r>
          <a:endParaRPr lang="en-IN" sz="1300" b="1" kern="1200" dirty="0"/>
        </a:p>
      </dsp:txBody>
      <dsp:txXfrm>
        <a:off x="5664419" y="3396243"/>
        <a:ext cx="890736" cy="445368"/>
      </dsp:txXfrm>
    </dsp:sp>
    <dsp:sp modelId="{2D2B542C-DEEF-4CED-8EE6-0DFF67A279B8}">
      <dsp:nvSpPr>
        <dsp:cNvPr id="0" name=""/>
        <dsp:cNvSpPr/>
      </dsp:nvSpPr>
      <dsp:spPr>
        <a:xfrm>
          <a:off x="5664419" y="4028666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Without BRN</a:t>
          </a:r>
          <a:endParaRPr lang="en-IN" sz="1300" b="1" kern="1200" dirty="0"/>
        </a:p>
      </dsp:txBody>
      <dsp:txXfrm>
        <a:off x="5664419" y="4028666"/>
        <a:ext cx="890736" cy="445368"/>
      </dsp:txXfrm>
    </dsp:sp>
    <dsp:sp modelId="{E90E1FF4-5273-459C-BD0F-9682D1B0AE78}">
      <dsp:nvSpPr>
        <dsp:cNvPr id="0" name=""/>
        <dsp:cNvSpPr/>
      </dsp:nvSpPr>
      <dsp:spPr>
        <a:xfrm>
          <a:off x="6296842" y="2131397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Foreign</a:t>
          </a:r>
          <a:endParaRPr lang="en-IN" sz="1300" b="1" kern="1200" dirty="0"/>
        </a:p>
      </dsp:txBody>
      <dsp:txXfrm>
        <a:off x="6296842" y="2131397"/>
        <a:ext cx="890736" cy="445368"/>
      </dsp:txXfrm>
    </dsp:sp>
    <dsp:sp modelId="{4FD4E467-8181-4A48-BEB6-85077AE7C72E}">
      <dsp:nvSpPr>
        <dsp:cNvPr id="0" name=""/>
        <dsp:cNvSpPr/>
      </dsp:nvSpPr>
      <dsp:spPr>
        <a:xfrm>
          <a:off x="6519526" y="2763820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Document based</a:t>
          </a:r>
          <a:endParaRPr lang="en-IN" sz="1300" b="1" kern="1200" dirty="0"/>
        </a:p>
      </dsp:txBody>
      <dsp:txXfrm>
        <a:off x="6519526" y="2763820"/>
        <a:ext cx="890736" cy="445368"/>
      </dsp:txXfrm>
    </dsp:sp>
    <dsp:sp modelId="{CF969350-5F36-4ABB-A6ED-8E4286B02A3E}">
      <dsp:nvSpPr>
        <dsp:cNvPr id="0" name=""/>
        <dsp:cNvSpPr/>
      </dsp:nvSpPr>
      <dsp:spPr>
        <a:xfrm>
          <a:off x="7374633" y="2131397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NRI</a:t>
          </a:r>
          <a:endParaRPr lang="en-IN" sz="1300" b="1" kern="1200" dirty="0"/>
        </a:p>
      </dsp:txBody>
      <dsp:txXfrm>
        <a:off x="7374633" y="2131397"/>
        <a:ext cx="890736" cy="445368"/>
      </dsp:txXfrm>
    </dsp:sp>
    <dsp:sp modelId="{0F77E5F5-D7E4-4E61-AC41-E3DCF8F97C98}">
      <dsp:nvSpPr>
        <dsp:cNvPr id="0" name=""/>
        <dsp:cNvSpPr/>
      </dsp:nvSpPr>
      <dsp:spPr>
        <a:xfrm>
          <a:off x="7597317" y="2763820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Document based</a:t>
          </a:r>
          <a:endParaRPr lang="en-IN" sz="1300" b="1" kern="1200" dirty="0"/>
        </a:p>
      </dsp:txBody>
      <dsp:txXfrm>
        <a:off x="7597317" y="2763820"/>
        <a:ext cx="890736" cy="445368"/>
      </dsp:txXfrm>
    </dsp:sp>
    <dsp:sp modelId="{7A9E703A-4ADF-46DD-A89D-C449CDF6BB53}">
      <dsp:nvSpPr>
        <dsp:cNvPr id="0" name=""/>
        <dsp:cNvSpPr/>
      </dsp:nvSpPr>
      <dsp:spPr>
        <a:xfrm>
          <a:off x="7597317" y="3396243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/>
            <a:t>HoF</a:t>
          </a:r>
          <a:endParaRPr lang="en-US" sz="1300" b="1" kern="1200" dirty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based</a:t>
          </a:r>
          <a:endParaRPr lang="en-IN" sz="1300" b="1" kern="1200" dirty="0"/>
        </a:p>
      </dsp:txBody>
      <dsp:txXfrm>
        <a:off x="7597317" y="3396243"/>
        <a:ext cx="890736" cy="445368"/>
      </dsp:txXfrm>
    </dsp:sp>
    <dsp:sp modelId="{3786E330-97F5-4469-A70A-37E4FA85B420}">
      <dsp:nvSpPr>
        <dsp:cNvPr id="0" name=""/>
        <dsp:cNvSpPr/>
      </dsp:nvSpPr>
      <dsp:spPr>
        <a:xfrm>
          <a:off x="10449900" y="1256997"/>
          <a:ext cx="890736" cy="7440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Adult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(18 &amp; above)</a:t>
          </a:r>
          <a:endParaRPr lang="en-IN" sz="1300" b="1" kern="1200" dirty="0"/>
        </a:p>
      </dsp:txBody>
      <dsp:txXfrm>
        <a:off x="10449900" y="1256997"/>
        <a:ext cx="890736" cy="744085"/>
      </dsp:txXfrm>
    </dsp:sp>
    <dsp:sp modelId="{F7BB8692-969D-41BB-9357-CBA5DBEDDDB7}">
      <dsp:nvSpPr>
        <dsp:cNvPr id="0" name=""/>
        <dsp:cNvSpPr/>
      </dsp:nvSpPr>
      <dsp:spPr>
        <a:xfrm>
          <a:off x="9214003" y="2188137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Indian</a:t>
          </a:r>
          <a:endParaRPr lang="en-IN" sz="1300" b="1" kern="1200" dirty="0"/>
        </a:p>
      </dsp:txBody>
      <dsp:txXfrm>
        <a:off x="9214003" y="2188137"/>
        <a:ext cx="890736" cy="445368"/>
      </dsp:txXfrm>
    </dsp:sp>
    <dsp:sp modelId="{C41F3045-2076-4CED-9FD2-022FD15B0695}">
      <dsp:nvSpPr>
        <dsp:cNvPr id="0" name=""/>
        <dsp:cNvSpPr/>
      </dsp:nvSpPr>
      <dsp:spPr>
        <a:xfrm>
          <a:off x="8675108" y="2820560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Document based</a:t>
          </a:r>
          <a:endParaRPr lang="en-IN" sz="1300" b="1" kern="1200" dirty="0"/>
        </a:p>
      </dsp:txBody>
      <dsp:txXfrm>
        <a:off x="8675108" y="2820560"/>
        <a:ext cx="890736" cy="445368"/>
      </dsp:txXfrm>
    </dsp:sp>
    <dsp:sp modelId="{860FA775-565C-4DF0-B3F1-21835603BCD2}">
      <dsp:nvSpPr>
        <dsp:cNvPr id="0" name=""/>
        <dsp:cNvSpPr/>
      </dsp:nvSpPr>
      <dsp:spPr>
        <a:xfrm>
          <a:off x="8897792" y="3452983"/>
          <a:ext cx="961336" cy="7797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Having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proof of </a:t>
          </a:r>
          <a:r>
            <a:rPr lang="en-US" sz="1300" b="1" kern="1200" dirty="0" smtClean="0"/>
            <a:t/>
          </a:r>
          <a:br>
            <a:rPr lang="en-US" sz="1300" b="1" kern="1200" dirty="0" smtClean="0"/>
          </a:br>
          <a:r>
            <a:rPr lang="en-US" sz="1300" b="1" kern="1200" dirty="0" smtClean="0"/>
            <a:t>birth</a:t>
          </a:r>
          <a:endParaRPr lang="en-IN" sz="1300" b="1" kern="1200" dirty="0"/>
        </a:p>
      </dsp:txBody>
      <dsp:txXfrm>
        <a:off x="8897792" y="3452983"/>
        <a:ext cx="961336" cy="779714"/>
      </dsp:txXfrm>
    </dsp:sp>
    <dsp:sp modelId="{22F0E7F7-38C2-4834-A94E-2896A00A6D77}">
      <dsp:nvSpPr>
        <dsp:cNvPr id="0" name=""/>
        <dsp:cNvSpPr/>
      </dsp:nvSpPr>
      <dsp:spPr>
        <a:xfrm>
          <a:off x="8897792" y="4419753"/>
          <a:ext cx="890727" cy="741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Not having proof of birth</a:t>
          </a:r>
          <a:endParaRPr lang="en-IN" sz="1300" b="1" kern="1200" dirty="0"/>
        </a:p>
      </dsp:txBody>
      <dsp:txXfrm>
        <a:off x="8897792" y="4419753"/>
        <a:ext cx="890727" cy="741627"/>
      </dsp:txXfrm>
    </dsp:sp>
    <dsp:sp modelId="{AE1A46FB-5B64-46E3-AA0D-EDBC7B7DD929}">
      <dsp:nvSpPr>
        <dsp:cNvPr id="0" name=""/>
        <dsp:cNvSpPr/>
      </dsp:nvSpPr>
      <dsp:spPr>
        <a:xfrm>
          <a:off x="9752899" y="2820560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/>
            <a:t>HoF</a:t>
          </a:r>
          <a:r>
            <a:rPr lang="en-US" sz="1300" b="1" kern="1200" dirty="0"/>
            <a:t> based</a:t>
          </a:r>
          <a:endParaRPr lang="en-IN" sz="1300" b="1" kern="1200" dirty="0"/>
        </a:p>
      </dsp:txBody>
      <dsp:txXfrm>
        <a:off x="9752899" y="2820560"/>
        <a:ext cx="890736" cy="445368"/>
      </dsp:txXfrm>
    </dsp:sp>
    <dsp:sp modelId="{E24D9409-5B26-4FE6-A037-0DC98943CC0F}">
      <dsp:nvSpPr>
        <dsp:cNvPr id="0" name=""/>
        <dsp:cNvSpPr/>
      </dsp:nvSpPr>
      <dsp:spPr>
        <a:xfrm>
          <a:off x="10608005" y="2188137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Foreign</a:t>
          </a:r>
          <a:endParaRPr lang="en-IN" sz="1300" b="1" kern="1200" dirty="0"/>
        </a:p>
      </dsp:txBody>
      <dsp:txXfrm>
        <a:off x="10608005" y="2188137"/>
        <a:ext cx="890736" cy="445368"/>
      </dsp:txXfrm>
    </dsp:sp>
    <dsp:sp modelId="{59E90DFF-D5A5-4476-92E3-E9AED65C368A}">
      <dsp:nvSpPr>
        <dsp:cNvPr id="0" name=""/>
        <dsp:cNvSpPr/>
      </dsp:nvSpPr>
      <dsp:spPr>
        <a:xfrm>
          <a:off x="10830690" y="2820560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Document based</a:t>
          </a:r>
          <a:endParaRPr lang="en-IN" sz="1300" b="1" kern="1200" dirty="0"/>
        </a:p>
      </dsp:txBody>
      <dsp:txXfrm>
        <a:off x="10830690" y="2820560"/>
        <a:ext cx="890736" cy="445368"/>
      </dsp:txXfrm>
    </dsp:sp>
    <dsp:sp modelId="{38C8AEB8-B617-43F6-804F-DDF5CA46C66C}">
      <dsp:nvSpPr>
        <dsp:cNvPr id="0" name=""/>
        <dsp:cNvSpPr/>
      </dsp:nvSpPr>
      <dsp:spPr>
        <a:xfrm>
          <a:off x="11685796" y="2188137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NRI</a:t>
          </a:r>
          <a:endParaRPr lang="en-IN" sz="1300" b="1" kern="1200" dirty="0"/>
        </a:p>
      </dsp:txBody>
      <dsp:txXfrm>
        <a:off x="11685796" y="2188137"/>
        <a:ext cx="890736" cy="445368"/>
      </dsp:txXfrm>
    </dsp:sp>
    <dsp:sp modelId="{DF6475D7-FB7B-4F9F-8639-41D89B286E3E}">
      <dsp:nvSpPr>
        <dsp:cNvPr id="0" name=""/>
        <dsp:cNvSpPr/>
      </dsp:nvSpPr>
      <dsp:spPr>
        <a:xfrm>
          <a:off x="11908481" y="2820560"/>
          <a:ext cx="890736" cy="4453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Document based</a:t>
          </a:r>
          <a:endParaRPr lang="en-IN" sz="1300" b="1" kern="1200" dirty="0"/>
        </a:p>
      </dsp:txBody>
      <dsp:txXfrm>
        <a:off x="11908481" y="2820560"/>
        <a:ext cx="890736" cy="445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8C2C9-4E30-4BE5-8F5F-44E23016008D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FA269-C2E6-4716-B23E-89D7E98DEC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72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48555-6A93-426F-8D39-38C29106339C}" type="datetimeFigureOut">
              <a:rPr lang="en-US" smtClean="0"/>
              <a:pPr/>
              <a:t>6/23/2025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31788" y="739775"/>
            <a:ext cx="7399338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7AC2A-7B55-4EC7-9821-B466531940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1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4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6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9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91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31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3263B-795D-4547-AA9C-EFF8068E7631}" type="slidenum">
              <a:rPr lang="en-US" altLang="en-US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1338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AC2A-7B55-4EC7-9821-B466531940A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17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AC2A-7B55-4EC7-9821-B466531940A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41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D734D93-A5D3-A83B-61BF-CDC66BDE9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FFBF05B1-DFB2-CB3D-D61A-3B1D2DF32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B35FECAF-7B9D-1FAB-C7AC-0044396FC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DCB8E3-7765-9900-638D-90335B829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AC2A-7B55-4EC7-9821-B466531940A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1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1BEB4DC-DAF3-F139-EA6E-9C9505773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3FE3568F-5C18-C271-9776-4CB04FC1D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6C737EED-4D14-8199-4E53-FF6D9967D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F0D6DB8-CBA5-39B3-4605-7E6AB830BA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AC2A-7B55-4EC7-9821-B466531940A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92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AC2A-7B55-4EC7-9821-B466531940A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39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2C40E93-6474-E961-12F8-F53719498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1EFB3695-6DE0-11D7-B0B9-7D8EB98C2C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6EC20BC6-DC1F-A4AF-E449-6CD1A6DDB9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9BBFB74-5F61-CB4A-74A2-A559E8A14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AC2A-7B55-4EC7-9821-B466531940A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17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A51BFB2-D3E9-A5E7-8A09-0822796E6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1E02A000-2DD5-DFB6-8EF8-BF892A392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0A178B69-1142-12AA-114D-6032A4480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1A8F64B-FBFF-885E-343E-6E946CF30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AC2A-7B55-4EC7-9821-B466531940A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79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AC2A-7B55-4EC7-9821-B466531940A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6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AC2A-7B55-4EC7-9821-B466531940A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37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640E36C-5F76-F409-74A5-2C08296E3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2E474E49-8F56-E69F-4D88-AC2A8E8D0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37C1F2B8-B422-8674-B928-D10BACF73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BB8F6BF-B4BD-F800-41F2-9615C7077A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AC2A-7B55-4EC7-9821-B466531940A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67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AC2A-7B55-4EC7-9821-B466531940A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33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FDD2CB6-16BB-F1AF-93D9-CE33787C6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9F49180C-90FA-A0DD-3136-5D2CE10C69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7BAE631D-AD9A-F948-1A24-C9BE2A214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04D8166-A57B-7E7B-C9B4-6BE67308EC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AC2A-7B55-4EC7-9821-B466531940A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8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AC2A-7B55-4EC7-9821-B466531940A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42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AC2A-7B55-4EC7-9821-B466531940A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3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AC2A-7B55-4EC7-9821-B466531940A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3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130453"/>
            <a:ext cx="116586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2" y="3886200"/>
            <a:ext cx="9601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CD74E-2FA6-405F-AFFB-4367CBF302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CF91-2FB4-49A9-BB49-9EE6809050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tushar.vashisht\AppData\Local\Microsoft\Windows\Temporary Internet Files\Content.Outlook\UW4HSOXZ\AADHAR logo ENGLISH (2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2823" y="6080396"/>
            <a:ext cx="1538361" cy="67974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9E001-971E-414A-AC08-895ADD1134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3F420-86B8-4556-91A1-29101FCACE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274639"/>
            <a:ext cx="30861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9"/>
            <a:ext cx="90297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73F49-B0CC-4B92-A3DE-3C7C7262A8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7517-B6D2-46C4-9E35-49C4B009ED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gradFill rotWithShape="1">
          <a:gsLst>
            <a:gs pos="79000">
              <a:schemeClr val="accent4">
                <a:lumMod val="20000"/>
                <a:lumOff val="80000"/>
              </a:schemeClr>
            </a:gs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870604" y="2991341"/>
            <a:ext cx="1188829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752604" y="2919333"/>
            <a:ext cx="1188829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671595" y="2785972"/>
            <a:ext cx="1188829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34" y="675764"/>
            <a:ext cx="2530658" cy="14478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9809" y="6300850"/>
            <a:ext cx="13696191" cy="5571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/>
          </a:p>
          <a:p>
            <a:pPr algn="ctr"/>
            <a:r>
              <a:rPr lang="en-US" sz="1800" b="1" dirty="0" smtClean="0">
                <a:solidFill>
                  <a:srgbClr val="000000"/>
                </a:solidFill>
              </a:rPr>
              <a:t>Vision: To empower residents of India with a unique identity and a digital platform to authenticate anytime, anywhere</a:t>
            </a:r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72200" y="2123564"/>
            <a:ext cx="62579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Unique Identification Authority of India</a:t>
            </a:r>
          </a:p>
        </p:txBody>
      </p:sp>
      <p:pic>
        <p:nvPicPr>
          <p:cNvPr id="15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546569" y="2703309"/>
            <a:ext cx="1188829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4994793" y="380010"/>
            <a:ext cx="0" cy="5641278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://www.14gaam.com/Image/Logo-Indian-Government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33" y="98794"/>
            <a:ext cx="1539171" cy="232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57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67550" y="152790"/>
            <a:ext cx="11533950" cy="915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600" u="sng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67550" y="1193800"/>
            <a:ext cx="12780900" cy="4898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41854" lvl="0" indent="-40639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/>
            </a:lvl1pPr>
            <a:lvl2pPr marL="1083707" lvl="1" indent="-37628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625560" lvl="2" indent="-37628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167412" lvl="3" indent="-37628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709266" lvl="4" indent="-37628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251119" lvl="5" indent="-37628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792972" lvl="6" indent="-37628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334825" lvl="7" indent="-37628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876678" lvl="8" indent="-37628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2708687" y="6217623"/>
            <a:ext cx="82305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" sz="1067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" sz="1067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94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84B91-6AE3-4FFC-B427-3C4BB33048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65F3B-5AFC-47A3-AB56-87CCE97F4E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406925"/>
            <a:ext cx="11658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2906713"/>
            <a:ext cx="11658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F0E5-6BA5-45B8-A8AA-5C97BF1D2E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F8809-DD69-4533-8A7F-2596715FD7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5"/>
            <a:ext cx="6057900" cy="452596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600205"/>
            <a:ext cx="6057900" cy="452596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7AD7-5223-43AE-BF79-B2D5E9D162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0F4C-04C9-4D75-8888-0200F5E348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1535113"/>
            <a:ext cx="606028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7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6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7" y="2174875"/>
            <a:ext cx="60602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50" y="1535113"/>
            <a:ext cx="606266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700" b="1"/>
            </a:lvl3pPr>
            <a:lvl4pPr marL="1371424" indent="0">
              <a:buNone/>
              <a:defRPr sz="1600" b="1"/>
            </a:lvl4pPr>
            <a:lvl5pPr marL="1828565" indent="0">
              <a:buNone/>
              <a:defRPr sz="1600" b="1"/>
            </a:lvl5pPr>
            <a:lvl6pPr marL="2285706" indent="0">
              <a:buNone/>
              <a:defRPr sz="1600" b="1"/>
            </a:lvl6pPr>
            <a:lvl7pPr marL="2742849" indent="0">
              <a:buNone/>
              <a:defRPr sz="1600" b="1"/>
            </a:lvl7pPr>
            <a:lvl8pPr marL="3199991" indent="0">
              <a:buNone/>
              <a:defRPr sz="1600" b="1"/>
            </a:lvl8pPr>
            <a:lvl9pPr marL="365713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50" y="2174875"/>
            <a:ext cx="60626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7303-50EF-4B6D-A7CD-BB1E69EDBE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57A6-6C03-4078-9F75-9B7F85ABF3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8E8E-AB29-482B-944C-9162136903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42E2-3DC1-4060-88EF-399A77172D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40B03-B5DA-4121-B05E-031F83D36F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A6643-4BC4-4A97-8820-6DD81AFADD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73049"/>
            <a:ext cx="4512470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84" y="273054"/>
            <a:ext cx="7667625" cy="58531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3" y="1435104"/>
            <a:ext cx="45124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2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6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AFEE4-480E-4BD0-ADCC-61AC020D90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4787A-C256-43B8-BAC0-EB5B0A32A7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4800601"/>
            <a:ext cx="8229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12775"/>
            <a:ext cx="8229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2" indent="0">
              <a:buNone/>
              <a:defRPr sz="2700"/>
            </a:lvl2pPr>
            <a:lvl3pPr marL="914282" indent="0">
              <a:buNone/>
              <a:defRPr sz="2400"/>
            </a:lvl3pPr>
            <a:lvl4pPr marL="1371424" indent="0">
              <a:buNone/>
              <a:defRPr sz="2000"/>
            </a:lvl4pPr>
            <a:lvl5pPr marL="1828565" indent="0">
              <a:buNone/>
              <a:defRPr sz="2000"/>
            </a:lvl5pPr>
            <a:lvl6pPr marL="2285706" indent="0">
              <a:buNone/>
              <a:defRPr sz="2000"/>
            </a:lvl6pPr>
            <a:lvl7pPr marL="2742849" indent="0">
              <a:buNone/>
              <a:defRPr sz="2000"/>
            </a:lvl7pPr>
            <a:lvl8pPr marL="3199991" indent="0">
              <a:buNone/>
              <a:defRPr sz="2000"/>
            </a:lvl8pPr>
            <a:lvl9pPr marL="3657131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5367339"/>
            <a:ext cx="8229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2" indent="0">
              <a:buNone/>
              <a:defRPr sz="1000"/>
            </a:lvl3pPr>
            <a:lvl4pPr marL="1371424" indent="0">
              <a:buNone/>
              <a:defRPr sz="900"/>
            </a:lvl4pPr>
            <a:lvl5pPr marL="1828565" indent="0">
              <a:buNone/>
              <a:defRPr sz="900"/>
            </a:lvl5pPr>
            <a:lvl6pPr marL="2285706" indent="0">
              <a:buNone/>
              <a:defRPr sz="900"/>
            </a:lvl6pPr>
            <a:lvl7pPr marL="2742849" indent="0">
              <a:buNone/>
              <a:defRPr sz="900"/>
            </a:lvl7pPr>
            <a:lvl8pPr marL="3199991" indent="0">
              <a:buNone/>
              <a:defRPr sz="900"/>
            </a:lvl8pPr>
            <a:lvl9pPr marL="365713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FEF46-7BA6-4203-B05E-FFDBF3E3FC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AA8D8-00C7-4B1B-A071-235BAB0E1F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274637"/>
            <a:ext cx="1234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5"/>
            <a:ext cx="12344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76"/>
            <a:ext cx="32004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 defTabSz="45714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B6957F-BAF9-4B4D-B03E-571D75D0A6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2" y="6356376"/>
            <a:ext cx="43434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 defTabSz="45714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56376"/>
            <a:ext cx="32004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 defTabSz="45714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6A3FC8-C6A5-499F-8746-0FE96FF251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 descr="Template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2875" y="6218264"/>
            <a:ext cx="62865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tushar.vashisht\AppData\Local\Microsoft\Windows\Temporary Internet Files\Content.Outlook\UW4HSOXZ\AADHAR logo ENGLISH (2)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822823" y="6080396"/>
            <a:ext cx="1538361" cy="67974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5pPr>
      <a:lvl6pPr marL="457142" algn="ctr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6pPr>
      <a:lvl7pPr marL="914282" algn="ctr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7pPr>
      <a:lvl8pPr marL="1371424" algn="ctr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8pPr>
      <a:lvl9pPr marL="1828565" algn="ctr" rtl="0" fontAlgn="base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" pitchFamily="34" charset="0"/>
        </a:defRPr>
      </a:lvl9pPr>
    </p:titleStyle>
    <p:bodyStyle>
      <a:lvl1pPr marL="342855" indent="-3428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4" indent="-2857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5" indent="-2285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6" indent="-2285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8" indent="-2285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7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0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2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2" indent="-228571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4" algn="l" defTabSz="9142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5" algn="l" defTabSz="9142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6" algn="l" defTabSz="9142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9" algn="l" defTabSz="9142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1" algn="l" defTabSz="9142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1" algn="l" defTabSz="9142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0" y="3429000"/>
            <a:ext cx="8610601" cy="615553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perspectiveRelaxedModerately"/>
              <a:lightRig rig="threePt" dir="t"/>
            </a:scene3d>
            <a:flatTx/>
          </a:bodyPr>
          <a:lstStyle/>
          <a:p>
            <a:pPr marL="457200" indent="-457200" algn="ctr"/>
            <a:r>
              <a:rPr lang="en-US" sz="3400" b="1" dirty="0" smtClean="0">
                <a:latin typeface="Calibri heading"/>
              </a:rPr>
              <a:t>Introduction to </a:t>
            </a:r>
            <a:r>
              <a:rPr lang="en-US" sz="3400" b="1" dirty="0">
                <a:latin typeface="Calibri heading"/>
              </a:rPr>
              <a:t>Universal Client (UC)</a:t>
            </a:r>
          </a:p>
        </p:txBody>
      </p:sp>
    </p:spTree>
    <p:extLst>
      <p:ext uri="{BB962C8B-B14F-4D97-AF65-F5344CB8AC3E}">
        <p14:creationId xmlns:p14="http://schemas.microsoft.com/office/powerpoint/2010/main" val="4179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4098788-D7CC-B42F-B3D6-3F629541F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3716000" cy="762000"/>
          </a:xfrm>
          <a:prstGeom prst="snip1Rect">
            <a:avLst>
              <a:gd name="adj" fmla="val 5122"/>
            </a:avLst>
          </a:prstGeom>
          <a:solidFill>
            <a:srgbClr val="C00000"/>
          </a:solidFill>
        </p:spPr>
        <p:txBody>
          <a:bodyPr vert="horz" lIns="91428" tIns="45714" rIns="91428" bIns="45714" rtlCol="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u="sng" dirty="0">
                <a:solidFill>
                  <a:schemeClr val="bg1"/>
                </a:solidFill>
                <a:sym typeface="Wingdings" panose="05000000000000000000" pitchFamily="2" charset="2"/>
              </a:rPr>
              <a:t>Mobile/e-mail validation</a:t>
            </a:r>
            <a:endParaRPr lang="en-IN" sz="3200" b="1" u="sn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100584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92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4098788-D7CC-B42F-B3D6-3F629541F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3716000" cy="762000"/>
          </a:xfrm>
          <a:prstGeom prst="snip1Rect">
            <a:avLst>
              <a:gd name="adj" fmla="val 5122"/>
            </a:avLst>
          </a:prstGeom>
          <a:solidFill>
            <a:srgbClr val="C00000"/>
          </a:solidFill>
        </p:spPr>
        <p:txBody>
          <a:bodyPr vert="horz" lIns="91428" tIns="45714" rIns="91428" bIns="45714" rtlCol="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u="sng" dirty="0">
                <a:solidFill>
                  <a:schemeClr val="bg1"/>
                </a:solidFill>
                <a:sym typeface="Wingdings" panose="05000000000000000000" pitchFamily="2" charset="2"/>
              </a:rPr>
              <a:t>Validations at Client side </a:t>
            </a:r>
            <a:endParaRPr lang="en-IN" sz="3200" b="1" u="sn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100584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40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EBE6757-1780-392B-3F21-586EC0F6A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EB66A9E5-94CD-6896-111A-6411E580730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3716000" cy="762000"/>
          </a:xfrm>
          <a:prstGeom prst="snip1Rect">
            <a:avLst>
              <a:gd name="adj" fmla="val 5122"/>
            </a:avLst>
          </a:prstGeom>
          <a:solidFill>
            <a:srgbClr val="C00000"/>
          </a:solidFill>
        </p:spPr>
        <p:txBody>
          <a:bodyPr vert="horz" lIns="91428" tIns="45714" rIns="91428" bIns="45714" rtlCol="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u="sng" dirty="0">
                <a:solidFill>
                  <a:schemeClr val="bg1"/>
                </a:solidFill>
                <a:sym typeface="Wingdings" panose="05000000000000000000" pitchFamily="2" charset="2"/>
              </a:rPr>
              <a:t>Value added services</a:t>
            </a:r>
            <a:endParaRPr lang="en-IN" sz="3200" b="1" u="sng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C1CBA6E-C6EC-8C05-B26A-4FC7B21F5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00409"/>
            <a:ext cx="11430000" cy="52571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9ED7DC-8E5B-27BB-FFF0-82A2AE98A4DE}"/>
              </a:ext>
            </a:extLst>
          </p:cNvPr>
          <p:cNvSpPr/>
          <p:nvPr/>
        </p:nvSpPr>
        <p:spPr>
          <a:xfrm>
            <a:off x="9525000" y="2362200"/>
            <a:ext cx="3200400" cy="281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194D850-5CCE-37EF-7496-86B1FA423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D85C5A-E4DB-CAFA-7400-0C4DC4A9E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13411200" cy="5003800"/>
          </a:xfrm>
        </p:spPr>
        <p:txBody>
          <a:bodyPr/>
          <a:lstStyle/>
          <a:p>
            <a:pPr marL="361950" indent="-361950" algn="just"/>
            <a:endParaRPr lang="en-US" sz="2300" dirty="0">
              <a:ea typeface="Tahoma" pitchFamily="34" charset="0"/>
              <a:cs typeface="Tahoma" pitchFamily="34" charset="0"/>
            </a:endParaRPr>
          </a:p>
          <a:p>
            <a:pPr marL="361950" indent="-361950" algn="just"/>
            <a:endParaRPr lang="en-US" sz="23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C038AB8-D9F6-C94D-BD61-1D7F9F405CC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3716000" cy="762000"/>
          </a:xfrm>
          <a:prstGeom prst="snip1Rect">
            <a:avLst>
              <a:gd name="adj" fmla="val 5122"/>
            </a:avLst>
          </a:prstGeom>
          <a:solidFill>
            <a:srgbClr val="C00000"/>
          </a:solidFill>
        </p:spPr>
        <p:txBody>
          <a:bodyPr vert="horz" lIns="91428" tIns="45714" rIns="91428" bIns="45714" rtlCol="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to Operator</a:t>
            </a:r>
            <a:endParaRPr lang="en-IN" sz="32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="" xmlns:a16="http://schemas.microsoft.com/office/drawing/2014/main" id="{0ECB0E60-331E-488D-2AFA-2F7F7F547E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759273"/>
              </p:ext>
            </p:extLst>
          </p:nvPr>
        </p:nvGraphicFramePr>
        <p:xfrm>
          <a:off x="457201" y="914400"/>
          <a:ext cx="12801600" cy="434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28999">
                  <a:extLst>
                    <a:ext uri="{9D8B030D-6E8A-4147-A177-3AD203B41FA5}">
                      <a16:colId xmlns="" xmlns:a16="http://schemas.microsoft.com/office/drawing/2014/main" val="3548705025"/>
                    </a:ext>
                  </a:extLst>
                </a:gridCol>
                <a:gridCol w="9372601">
                  <a:extLst>
                    <a:ext uri="{9D8B030D-6E8A-4147-A177-3AD203B41FA5}">
                      <a16:colId xmlns="" xmlns:a16="http://schemas.microsoft.com/office/drawing/2014/main" val="1876712165"/>
                    </a:ext>
                  </a:extLst>
                </a:gridCol>
              </a:tblGrid>
              <a:tr h="384564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/>
                        <a:t>Benefit</a:t>
                      </a:r>
                      <a:endParaRPr lang="en-IN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/>
                        <a:t>Description</a:t>
                      </a:r>
                      <a:endParaRPr lang="en-IN" sz="2400" u="sn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8417948"/>
                  </a:ext>
                </a:extLst>
              </a:tr>
              <a:tr h="486621">
                <a:tc>
                  <a:txBody>
                    <a:bodyPr/>
                    <a:lstStyle/>
                    <a:p>
                      <a:pPr marL="342900" marR="0" lvl="0" indent="-342900" algn="l" defTabSz="91428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Less rejections</a:t>
                      </a:r>
                      <a:endParaRPr kumimoji="0" lang="en-I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Due to real time validation of demographics/documents by flagging error upfront</a:t>
                      </a:r>
                      <a:endParaRPr lang="en-IN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975407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342900" marR="0" lvl="0" indent="-342900" algn="l" defTabSz="91428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Time saving </a:t>
                      </a:r>
                      <a:endParaRPr kumimoji="0" lang="en-I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8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Pre-filled details of the resident Aadhaar are displayed, which can be edited, resulting in saving of time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3545553"/>
                  </a:ext>
                </a:extLst>
              </a:tr>
              <a:tr h="930349">
                <a:tc>
                  <a:txBody>
                    <a:bodyPr/>
                    <a:lstStyle/>
                    <a:p>
                      <a:pPr marL="342900" marR="0" lvl="0" indent="-342900" algn="l" defTabSz="91428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Faster processing</a:t>
                      </a:r>
                      <a:endParaRPr kumimoji="0" lang="en-I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8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real time data fetching results in faster processing of enrolment and update process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6420784"/>
                  </a:ext>
                </a:extLst>
              </a:tr>
              <a:tr h="930349">
                <a:tc>
                  <a:txBody>
                    <a:bodyPr/>
                    <a:lstStyle/>
                    <a:p>
                      <a:pPr marL="342900" marR="0" lvl="0" indent="-342900" algn="l" defTabSz="91428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Role based access &amp; GPS geofencing</a:t>
                      </a:r>
                      <a:endParaRPr kumimoji="0" lang="en-I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Prevents misuse and ensure that only authorized operator performs the enrolment and update activities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1597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0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1B3457E-E9A4-92B9-D06F-39FF50459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78B01EB9-0083-3DD0-79A8-110F284F8EA2}"/>
              </a:ext>
            </a:extLst>
          </p:cNvPr>
          <p:cNvSpPr txBox="1">
            <a:spLocks/>
          </p:cNvSpPr>
          <p:nvPr/>
        </p:nvSpPr>
        <p:spPr>
          <a:xfrm>
            <a:off x="0" y="15240"/>
            <a:ext cx="13716000" cy="762000"/>
          </a:xfrm>
          <a:prstGeom prst="snip1Rect">
            <a:avLst>
              <a:gd name="adj" fmla="val 5122"/>
            </a:avLst>
          </a:prstGeom>
          <a:solidFill>
            <a:srgbClr val="C00000"/>
          </a:solidFill>
        </p:spPr>
        <p:txBody>
          <a:bodyPr vert="horz" lIns="91428" tIns="45714" rIns="91428" bIns="45714" rtlCol="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u="sng" dirty="0">
                <a:solidFill>
                  <a:schemeClr val="bg1"/>
                </a:solidFill>
                <a:sym typeface="Wingdings" panose="05000000000000000000" pitchFamily="2" charset="2"/>
              </a:rPr>
              <a:t>UC Interface</a:t>
            </a:r>
            <a:endParaRPr lang="en-IN" sz="3200" b="1" u="sng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F3B6D0D-A552-64AF-4CB1-DB9DD32F3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00100"/>
            <a:ext cx="11430000" cy="52571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F3B6D0D-A552-64AF-4CB1-DB9DD32F3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77240"/>
            <a:ext cx="11430000" cy="52571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48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47B9AFF-B0E1-77EE-C46C-604A973F0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20DAFADB-03D2-80E1-5FA6-4C081A2F506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3716000" cy="762000"/>
          </a:xfrm>
          <a:prstGeom prst="snip1Rect">
            <a:avLst>
              <a:gd name="adj" fmla="val 5122"/>
            </a:avLst>
          </a:prstGeom>
          <a:solidFill>
            <a:srgbClr val="C00000"/>
          </a:solidFill>
        </p:spPr>
        <p:txBody>
          <a:bodyPr vert="horz" lIns="91428" tIns="45714" rIns="91428" bIns="45714" rtlCol="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u="sng" dirty="0">
                <a:solidFill>
                  <a:schemeClr val="bg1"/>
                </a:solidFill>
                <a:sym typeface="Wingdings" panose="05000000000000000000" pitchFamily="2" charset="2"/>
              </a:rPr>
              <a:t>Enrolment scenarios in UC (age category wise)</a:t>
            </a:r>
            <a:endParaRPr lang="en-IN" sz="32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32A019C5-4CF6-8A85-9FE4-1D11F1DA7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403753"/>
              </p:ext>
            </p:extLst>
          </p:nvPr>
        </p:nvGraphicFramePr>
        <p:xfrm>
          <a:off x="457200" y="609600"/>
          <a:ext cx="12801600" cy="5785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107007D-24C4-46B1-EEC0-673DBDCF2B96}"/>
              </a:ext>
            </a:extLst>
          </p:cNvPr>
          <p:cNvSpPr txBox="1"/>
          <p:nvPr/>
        </p:nvSpPr>
        <p:spPr>
          <a:xfrm>
            <a:off x="2241884" y="5922531"/>
            <a:ext cx="11049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 : For Indian and NRI born on and after 01.10.2023, ‘Birth Certificate’ is mandatory.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1587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74FB06C-CE61-41AC-11DF-80E03EA08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B025D8-CCA6-27FF-0CCE-AE48572293D4}"/>
              </a:ext>
            </a:extLst>
          </p:cNvPr>
          <p:cNvSpPr txBox="1">
            <a:spLocks/>
          </p:cNvSpPr>
          <p:nvPr/>
        </p:nvSpPr>
        <p:spPr>
          <a:xfrm>
            <a:off x="0" y="3048000"/>
            <a:ext cx="13716000" cy="762000"/>
          </a:xfrm>
          <a:prstGeom prst="snip1Rect">
            <a:avLst>
              <a:gd name="adj" fmla="val 5122"/>
            </a:avLst>
          </a:prstGeom>
          <a:solidFill>
            <a:srgbClr val="C00000"/>
          </a:solidFill>
        </p:spPr>
        <p:txBody>
          <a:bodyPr vert="horz" lIns="91428" tIns="45714" rIns="91428" bIns="45714" rtlCol="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u="sng" dirty="0">
                <a:solidFill>
                  <a:schemeClr val="bg1"/>
                </a:solidFill>
                <a:sym typeface="Wingdings" panose="05000000000000000000" pitchFamily="2" charset="2"/>
              </a:rPr>
              <a:t>Thank You</a:t>
            </a:r>
            <a:endParaRPr lang="en-IN" sz="32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951947"/>
            <a:ext cx="1280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i="1" dirty="0"/>
              <a:t>“Empower residents of India with a unique identity and a digital platform to authenticate anytime, </a:t>
            </a:r>
            <a:r>
              <a:rPr lang="en-GB" sz="2800" b="1" i="1" dirty="0" smtClean="0"/>
              <a:t>anywhere”</a:t>
            </a:r>
            <a:endParaRPr lang="en-US" sz="2800" dirty="0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18789377-6FA0-2362-43BA-AEB672AD320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3716000" cy="762000"/>
          </a:xfrm>
          <a:prstGeom prst="snip1Rect">
            <a:avLst>
              <a:gd name="adj" fmla="val 5122"/>
            </a:avLst>
          </a:prstGeom>
          <a:solidFill>
            <a:srgbClr val="C00000"/>
          </a:solidFill>
        </p:spPr>
        <p:txBody>
          <a:bodyPr vert="horz" lIns="91428" tIns="45714" rIns="91428" bIns="45714" rtlCol="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 of Aadhaar</a:t>
            </a:r>
            <a:endParaRPr lang="en-IN" sz="32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3411200" cy="5003800"/>
          </a:xfrm>
        </p:spPr>
        <p:txBody>
          <a:bodyPr/>
          <a:lstStyle/>
          <a:p>
            <a:pPr marL="361950" indent="-361950" algn="just"/>
            <a:endParaRPr lang="en-US" sz="2300" dirty="0">
              <a:ea typeface="Tahoma" pitchFamily="34" charset="0"/>
              <a:cs typeface="Tahoma" pitchFamily="34" charset="0"/>
            </a:endParaRPr>
          </a:p>
          <a:p>
            <a:pPr marL="361950" indent="-361950" algn="just"/>
            <a:endParaRPr lang="en-US" sz="23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3716000" cy="762000"/>
          </a:xfrm>
          <a:prstGeom prst="snip1Rect">
            <a:avLst>
              <a:gd name="adj" fmla="val 5122"/>
            </a:avLst>
          </a:prstGeom>
          <a:solidFill>
            <a:srgbClr val="C00000"/>
          </a:solidFill>
        </p:spPr>
        <p:txBody>
          <a:bodyPr vert="horz" lIns="91428" tIns="45714" rIns="91428" bIns="45714" rtlCol="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IN" sz="3200" b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1280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Universal Client (UC) :</a:t>
            </a:r>
            <a:r>
              <a:rPr lang="en-US" sz="2400" dirty="0"/>
              <a:t> Designed by UIDAI to streamline and enhance the resident experience by unifying all Aadhaar related services under a single </a:t>
            </a:r>
            <a:r>
              <a:rPr lang="en-US" sz="2400" dirty="0" smtClean="0"/>
              <a:t>platform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Key objectives of UC    :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pPr marL="1257182" lvl="2" indent="-342900">
              <a:buFont typeface="Wingdings" panose="05000000000000000000" pitchFamily="2" charset="2"/>
              <a:buChar char="q"/>
            </a:pPr>
            <a:r>
              <a:rPr lang="en-US" sz="2400" dirty="0"/>
              <a:t>Simplify processes</a:t>
            </a:r>
          </a:p>
          <a:p>
            <a:pPr marL="1257182" lvl="2" indent="-342900">
              <a:buFont typeface="Wingdings" panose="05000000000000000000" pitchFamily="2" charset="2"/>
              <a:buChar char="q"/>
            </a:pPr>
            <a:r>
              <a:rPr lang="en-US" sz="2400" dirty="0"/>
              <a:t>Improve transparency</a:t>
            </a:r>
          </a:p>
          <a:p>
            <a:pPr marL="1257182" lvl="2" indent="-342900">
              <a:buFont typeface="Wingdings" panose="05000000000000000000" pitchFamily="2" charset="2"/>
              <a:buChar char="q"/>
            </a:pPr>
            <a:r>
              <a:rPr lang="en-US" sz="2400" dirty="0"/>
              <a:t>Minimize rejections</a:t>
            </a:r>
          </a:p>
          <a:p>
            <a:pPr marL="1257182" lvl="2" indent="-342900">
              <a:buFont typeface="Wingdings" panose="05000000000000000000" pitchFamily="2" charset="2"/>
              <a:buChar char="q"/>
            </a:pPr>
            <a:r>
              <a:rPr lang="en-US" sz="2400" dirty="0"/>
              <a:t>Faster processing of enrolment/update requests</a:t>
            </a:r>
          </a:p>
          <a:p>
            <a:pPr marL="1257182" lvl="2" indent="-342900">
              <a:buFont typeface="Wingdings" panose="05000000000000000000" pitchFamily="2" charset="2"/>
              <a:buChar char="q"/>
            </a:pPr>
            <a:r>
              <a:rPr lang="en-US" sz="2400" dirty="0"/>
              <a:t>Ensuring robust security of resident’s Personally Identifiable Information (PII</a:t>
            </a:r>
            <a:r>
              <a:rPr lang="en-US" sz="2400" dirty="0" smtClean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7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5B8D424-E8D3-4193-3C2E-2D0C63DC0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1C6B7F-E024-7615-F4E1-E558B82AE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13411200" cy="5003800"/>
          </a:xfrm>
        </p:spPr>
        <p:txBody>
          <a:bodyPr/>
          <a:lstStyle/>
          <a:p>
            <a:pPr marL="361950" indent="-361950" algn="just"/>
            <a:endParaRPr lang="en-US" sz="2300" dirty="0">
              <a:ea typeface="Tahoma" pitchFamily="34" charset="0"/>
              <a:cs typeface="Tahoma" pitchFamily="34" charset="0"/>
            </a:endParaRPr>
          </a:p>
          <a:p>
            <a:pPr marL="361950" indent="-361950" algn="just"/>
            <a:endParaRPr lang="en-US" sz="23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4F52E16-0526-51A6-9759-44681BD896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3716000" cy="762000"/>
          </a:xfrm>
          <a:prstGeom prst="snip1Rect">
            <a:avLst>
              <a:gd name="adj" fmla="val 5122"/>
            </a:avLst>
          </a:prstGeom>
          <a:solidFill>
            <a:srgbClr val="C00000"/>
          </a:solidFill>
        </p:spPr>
        <p:txBody>
          <a:bodyPr vert="horz" lIns="91428" tIns="45714" rIns="91428" bIns="45714" rtlCol="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of UC</a:t>
            </a:r>
            <a:endParaRPr lang="en-IN" sz="32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="" xmlns:a16="http://schemas.microsoft.com/office/drawing/2014/main" id="{55BF560A-13A4-6718-542E-8F6C5E1F80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988040"/>
              </p:ext>
            </p:extLst>
          </p:nvPr>
        </p:nvGraphicFramePr>
        <p:xfrm>
          <a:off x="605610" y="1821657"/>
          <a:ext cx="12504781" cy="32146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>
                  <a:extLst>
                    <a:ext uri="{9D8B030D-6E8A-4147-A177-3AD203B41FA5}">
                      <a16:colId xmlns="" xmlns:a16="http://schemas.microsoft.com/office/drawing/2014/main" val="3548705025"/>
                    </a:ext>
                  </a:extLst>
                </a:gridCol>
                <a:gridCol w="8694781">
                  <a:extLst>
                    <a:ext uri="{9D8B030D-6E8A-4147-A177-3AD203B41FA5}">
                      <a16:colId xmlns="" xmlns:a16="http://schemas.microsoft.com/office/drawing/2014/main" val="1876712165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Challenges with ECMP client</a:t>
                      </a:r>
                      <a:endParaRPr lang="en-IN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/>
                        <a:t>Description</a:t>
                      </a:r>
                      <a:endParaRPr lang="en-IN" sz="2400" u="sn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8417948"/>
                  </a:ext>
                </a:extLst>
              </a:tr>
              <a:tr h="1072741">
                <a:tc>
                  <a:txBody>
                    <a:bodyPr/>
                    <a:lstStyle/>
                    <a:p>
                      <a:pPr marL="342900" marR="0" lvl="0" indent="-342900" algn="l" defTabSz="91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No-real time Checks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Operators could proceed without instant validation, leading to error and fraudulent 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entries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3545553"/>
                  </a:ext>
                </a:extLst>
              </a:tr>
              <a:tr h="1506946">
                <a:tc>
                  <a:txBody>
                    <a:bodyPr/>
                    <a:lstStyle/>
                    <a:p>
                      <a:pPr marL="342900" marR="0" lvl="0" indent="-342900" algn="l" defTabSz="91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Manual Errors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Typos in demographics (name/address) or poor biometric captures causing 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rejections</a:t>
                      </a:r>
                      <a:endParaRPr lang="en-IN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2508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9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4098788-D7CC-B42F-B3D6-3F629541F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C0F81BBC-21B7-9CEF-A503-955C206F5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672230"/>
              </p:ext>
            </p:extLst>
          </p:nvPr>
        </p:nvGraphicFramePr>
        <p:xfrm>
          <a:off x="533400" y="838200"/>
          <a:ext cx="12573000" cy="51606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19800">
                  <a:extLst>
                    <a:ext uri="{9D8B030D-6E8A-4147-A177-3AD203B41FA5}">
                      <a16:colId xmlns="" xmlns:a16="http://schemas.microsoft.com/office/drawing/2014/main" val="1858163896"/>
                    </a:ext>
                  </a:extLst>
                </a:gridCol>
                <a:gridCol w="6553200">
                  <a:extLst>
                    <a:ext uri="{9D8B030D-6E8A-4147-A177-3AD203B41FA5}">
                      <a16:colId xmlns="" xmlns:a16="http://schemas.microsoft.com/office/drawing/2014/main" val="2480425814"/>
                    </a:ext>
                  </a:extLst>
                </a:gridCol>
              </a:tblGrid>
              <a:tr h="439993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/>
                        <a:t>ECMP</a:t>
                      </a:r>
                      <a:endParaRPr lang="en-IN" sz="2400" u="sng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/>
                        <a:t>UC</a:t>
                      </a:r>
                      <a:endParaRPr lang="en-IN" sz="2400" u="sng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="" xmlns:a16="http://schemas.microsoft.com/office/drawing/2014/main" val="4165444044"/>
                  </a:ext>
                </a:extLst>
              </a:tr>
              <a:tr h="803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Works in offline mode, packets are created on client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200" dirty="0"/>
                        <a:t>Fully online application with packet creation at </a:t>
                      </a:r>
                      <a:r>
                        <a:rPr lang="en-US" sz="2200" dirty="0" smtClean="0"/>
                        <a:t>Backend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="" xmlns:a16="http://schemas.microsoft.com/office/drawing/2014/main" val="2838690429"/>
                  </a:ext>
                </a:extLst>
              </a:tr>
              <a:tr h="439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validation of email and mobile number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200" dirty="0"/>
                        <a:t>Email and mobile number validated through OTP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="" xmlns:a16="http://schemas.microsoft.com/office/drawing/2014/main" val="2732883842"/>
                  </a:ext>
                </a:extLst>
              </a:tr>
              <a:tr h="803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integration with </a:t>
                      </a: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Civil Registration System (CRS)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200" dirty="0"/>
                        <a:t>Integration with </a:t>
                      </a: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Civil Registration System (CRS)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/>
                        <a:t>for auto-fetching demographic data based on </a:t>
                      </a:r>
                      <a:r>
                        <a:rPr lang="en-US" sz="2200" dirty="0" smtClean="0"/>
                        <a:t>BRN (Birth Registration Number)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="" xmlns:a16="http://schemas.microsoft.com/office/drawing/2014/main" val="2868798107"/>
                  </a:ext>
                </a:extLst>
              </a:tr>
              <a:tr h="116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source verification of supporting documents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200" dirty="0"/>
                        <a:t>Online source-verification of supporting documents [Birth Certificate, Driving license, CBSE mark sheet, PAN, EPIC, passport…]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="" xmlns:a16="http://schemas.microsoft.com/office/drawing/2014/main" val="2064963172"/>
                  </a:ext>
                </a:extLst>
              </a:tr>
              <a:tr h="803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separate flagging for </a:t>
                      </a: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resident foreigner enrolment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200" dirty="0"/>
                        <a:t>Resident foreigner enrolled for Aadhaar with limited validity 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="" xmlns:a16="http://schemas.microsoft.com/office/drawing/2014/main" val="897713343"/>
                  </a:ext>
                </a:extLst>
              </a:tr>
              <a:tr h="439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NRIs enrolled with Indian address only</a:t>
                      </a:r>
                      <a:endParaRPr kumimoji="0" lang="en-US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200" dirty="0"/>
                        <a:t>NRI may enroll with </a:t>
                      </a:r>
                      <a:r>
                        <a:rPr lang="en-US" sz="2200" dirty="0" smtClean="0"/>
                        <a:t>Indian/foreign </a:t>
                      </a:r>
                      <a:r>
                        <a:rPr lang="en-US" sz="2200" dirty="0"/>
                        <a:t>address as well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="" xmlns:a16="http://schemas.microsoft.com/office/drawing/2014/main" val="1581528026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3716000" cy="762000"/>
          </a:xfrm>
          <a:prstGeom prst="snip1Rect">
            <a:avLst>
              <a:gd name="adj" fmla="val 5122"/>
            </a:avLst>
          </a:prstGeom>
          <a:solidFill>
            <a:srgbClr val="C00000"/>
          </a:solidFill>
        </p:spPr>
        <p:txBody>
          <a:bodyPr vert="horz" lIns="91428" tIns="45714" rIns="91428" bIns="45714" rtlCol="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u="sng" dirty="0">
                <a:solidFill>
                  <a:schemeClr val="bg1"/>
                </a:solidFill>
                <a:sym typeface="Wingdings" panose="05000000000000000000" pitchFamily="2" charset="2"/>
              </a:rPr>
              <a:t>ECMP vs Universal Client</a:t>
            </a:r>
            <a:endParaRPr lang="en-IN" sz="32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0CEB01C-F652-2013-FFD6-60201763C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1260CA-789C-3EE8-07B7-F77FBB46A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13411200" cy="5003800"/>
          </a:xfrm>
        </p:spPr>
        <p:txBody>
          <a:bodyPr/>
          <a:lstStyle/>
          <a:p>
            <a:pPr marL="361950" indent="-361950" algn="just"/>
            <a:endParaRPr lang="en-US" sz="2300" dirty="0">
              <a:ea typeface="Tahoma" pitchFamily="34" charset="0"/>
              <a:cs typeface="Tahoma" pitchFamily="34" charset="0"/>
            </a:endParaRPr>
          </a:p>
          <a:p>
            <a:pPr marL="361950" indent="-361950" algn="just"/>
            <a:endParaRPr lang="en-US" sz="23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A39F2C0-A5D3-F775-179E-325B97B97E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3716000" cy="762000"/>
          </a:xfrm>
          <a:prstGeom prst="snip1Rect">
            <a:avLst>
              <a:gd name="adj" fmla="val 5122"/>
            </a:avLst>
          </a:prstGeom>
          <a:solidFill>
            <a:srgbClr val="C00000"/>
          </a:solidFill>
        </p:spPr>
        <p:txBody>
          <a:bodyPr vert="horz" lIns="91428" tIns="45714" rIns="91428" bIns="45714" rtlCol="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features in UC for easing life of Operator</a:t>
            </a:r>
            <a:endParaRPr lang="en-IN" sz="32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="" xmlns:a16="http://schemas.microsoft.com/office/drawing/2014/main" id="{3BB737D5-314F-91B9-381E-BECA556AF1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877769"/>
              </p:ext>
            </p:extLst>
          </p:nvPr>
        </p:nvGraphicFramePr>
        <p:xfrm>
          <a:off x="457201" y="1107449"/>
          <a:ext cx="12801600" cy="48361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09999">
                  <a:extLst>
                    <a:ext uri="{9D8B030D-6E8A-4147-A177-3AD203B41FA5}">
                      <a16:colId xmlns="" xmlns:a16="http://schemas.microsoft.com/office/drawing/2014/main" val="3548705025"/>
                    </a:ext>
                  </a:extLst>
                </a:gridCol>
                <a:gridCol w="8991601">
                  <a:extLst>
                    <a:ext uri="{9D8B030D-6E8A-4147-A177-3AD203B41FA5}">
                      <a16:colId xmlns="" xmlns:a16="http://schemas.microsoft.com/office/drawing/2014/main" val="1876712165"/>
                    </a:ext>
                  </a:extLst>
                </a:gridCol>
              </a:tblGrid>
              <a:tr h="384564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Feature</a:t>
                      </a:r>
                      <a:endParaRPr lang="en-IN" sz="1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/>
                        <a:t>Description</a:t>
                      </a:r>
                      <a:endParaRPr lang="en-IN" sz="1800" u="sn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8417948"/>
                  </a:ext>
                </a:extLst>
              </a:tr>
              <a:tr h="486621">
                <a:tc>
                  <a:txBody>
                    <a:bodyPr/>
                    <a:lstStyle/>
                    <a:p>
                      <a:pPr marL="342900" marR="0" lvl="0" indent="-342900" algn="l" defTabSz="91428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Latest details of Aadhaar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Latest details of </a:t>
                      </a:r>
                      <a:r>
                        <a:rPr lang="en-US" sz="1800" dirty="0" smtClean="0"/>
                        <a:t>resident Aadhaar are displayed</a:t>
                      </a:r>
                      <a:endParaRPr lang="en-IN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9754076"/>
                  </a:ext>
                </a:extLst>
              </a:tr>
              <a:tr h="486621">
                <a:tc>
                  <a:txBody>
                    <a:bodyPr/>
                    <a:lstStyle/>
                    <a:p>
                      <a:pPr marL="342900" marR="0" lvl="0" indent="-342900" algn="l" defTabSz="91428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Limits available</a:t>
                      </a:r>
                      <a:endParaRPr kumimoji="0" lang="en-IN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Limits available for Name/</a:t>
                      </a:r>
                      <a:r>
                        <a:rPr lang="en-US" sz="1800" dirty="0" err="1"/>
                        <a:t>DoB</a:t>
                      </a:r>
                      <a:r>
                        <a:rPr lang="en-US" sz="1800" dirty="0"/>
                        <a:t>/Gender change are </a:t>
                      </a:r>
                      <a:r>
                        <a:rPr lang="en-US" sz="1800" dirty="0" smtClean="0"/>
                        <a:t>displayed</a:t>
                      </a:r>
                      <a:endParaRPr lang="en-IN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8257369"/>
                  </a:ext>
                </a:extLst>
              </a:tr>
              <a:tr h="486621">
                <a:tc>
                  <a:txBody>
                    <a:bodyPr/>
                    <a:lstStyle/>
                    <a:p>
                      <a:pPr marL="342900" marR="0" lvl="0" indent="-342900" algn="l" defTabSz="91428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Status of Aadhaar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Able to check the status of Aadhaar (Deactivated/suspended)</a:t>
                      </a:r>
                      <a:endParaRPr lang="en-IN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4917442"/>
                  </a:ext>
                </a:extLst>
              </a:tr>
              <a:tr h="368937">
                <a:tc>
                  <a:txBody>
                    <a:bodyPr/>
                    <a:lstStyle/>
                    <a:p>
                      <a:pPr marL="342900" marR="0" lvl="0" indent="-342900" algn="l" defTabSz="91428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Documents preview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8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Able to preview the uploaded documents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3545553"/>
                  </a:ext>
                </a:extLst>
              </a:tr>
              <a:tr h="213362">
                <a:tc>
                  <a:txBody>
                    <a:bodyPr/>
                    <a:lstStyle/>
                    <a:p>
                      <a:pPr marL="342900" marR="0" lvl="0" indent="-342900" algn="l" defTabSz="91428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Mobile/email validation </a:t>
                      </a:r>
                      <a:endParaRPr kumimoji="0" lang="en-IN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8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Mobile/email of resident/operator are validated through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OTP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87308513"/>
                  </a:ext>
                </a:extLst>
              </a:tr>
              <a:tr h="210187">
                <a:tc>
                  <a:txBody>
                    <a:bodyPr/>
                    <a:lstStyle/>
                    <a:p>
                      <a:pPr marL="342900" marR="0" lvl="0" indent="-342900" algn="l" defTabSz="91428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Validations at client side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8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Operator’s /resident’s biometric are validated at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frontend</a:t>
                      </a:r>
                      <a:endParaRPr lang="en-IN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25080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28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Value added services </a:t>
                      </a:r>
                      <a:endParaRPr kumimoji="0" lang="en-IN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Value added services like Document Update, Find Aadhaar, PVC card etc. in a single interface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1597407"/>
                  </a:ext>
                </a:extLst>
              </a:tr>
              <a:tr h="931147">
                <a:tc>
                  <a:txBody>
                    <a:bodyPr/>
                    <a:lstStyle/>
                    <a:p>
                      <a:pPr marL="342900" marR="0" lvl="0" indent="-342900" algn="l" defTabSz="91428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Notifications</a:t>
                      </a:r>
                      <a:endParaRPr kumimoji="0" lang="en-IN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Notification related to eligibility for MBU, eligibility for Document Update related to particular Aadhaar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3809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2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4098788-D7CC-B42F-B3D6-3F629541F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3716000" cy="762000"/>
          </a:xfrm>
          <a:prstGeom prst="snip1Rect">
            <a:avLst>
              <a:gd name="adj" fmla="val 5122"/>
            </a:avLst>
          </a:prstGeom>
          <a:solidFill>
            <a:srgbClr val="C00000"/>
          </a:solidFill>
        </p:spPr>
        <p:txBody>
          <a:bodyPr vert="horz" lIns="91428" tIns="45714" rIns="91428" bIns="45714" rtlCol="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u="sng" dirty="0">
                <a:solidFill>
                  <a:schemeClr val="bg1"/>
                </a:solidFill>
              </a:rPr>
              <a:t>Latest details of Aadhaar</a:t>
            </a:r>
            <a:endParaRPr lang="en-IN" sz="3200" b="1" u="sng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100584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09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4098788-D7CC-B42F-B3D6-3F629541F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3716000" cy="762000"/>
          </a:xfrm>
          <a:prstGeom prst="snip1Rect">
            <a:avLst>
              <a:gd name="adj" fmla="val 5122"/>
            </a:avLst>
          </a:prstGeom>
          <a:solidFill>
            <a:srgbClr val="C00000"/>
          </a:solidFill>
        </p:spPr>
        <p:txBody>
          <a:bodyPr vert="horz" lIns="91428" tIns="45714" rIns="91428" bIns="45714" rtlCol="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u="sng" dirty="0">
                <a:solidFill>
                  <a:schemeClr val="bg1"/>
                </a:solidFill>
                <a:sym typeface="Wingdings" panose="05000000000000000000" pitchFamily="2" charset="2"/>
              </a:rPr>
              <a:t>Limit Availability</a:t>
            </a:r>
            <a:endParaRPr lang="en-IN" sz="3200" b="1" u="sng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100584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58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4098788-D7CC-B42F-B3D6-3F629541F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3716000" cy="762000"/>
          </a:xfrm>
          <a:prstGeom prst="snip1Rect">
            <a:avLst>
              <a:gd name="adj" fmla="val 5122"/>
            </a:avLst>
          </a:prstGeom>
          <a:solidFill>
            <a:srgbClr val="C00000"/>
          </a:solidFill>
        </p:spPr>
        <p:txBody>
          <a:bodyPr vert="horz" lIns="91428" tIns="45714" rIns="91428" bIns="45714" rtlCol="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u="sng" dirty="0">
                <a:solidFill>
                  <a:schemeClr val="bg1"/>
                </a:solidFill>
                <a:sym typeface="Wingdings" panose="05000000000000000000" pitchFamily="2" charset="2"/>
              </a:rPr>
              <a:t>Documents preview</a:t>
            </a:r>
            <a:endParaRPr lang="en-IN" sz="3200" b="1" u="sn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100584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03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b="1" dirty="0" smtClean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73091</TotalTime>
  <Words>585</Words>
  <Application>Microsoft Office PowerPoint</Application>
  <PresentationFormat>Custom</PresentationFormat>
  <Paragraphs>139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heading</vt:lpstr>
      <vt:lpstr>Tahoma</vt:lpstr>
      <vt:lpstr>Wingdings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</dc:title>
  <dc:creator>Abhilash Chandra</dc:creator>
  <cp:lastModifiedBy>Pankaj Harit</cp:lastModifiedBy>
  <cp:revision>2373</cp:revision>
  <cp:lastPrinted>2025-06-17T07:40:03Z</cp:lastPrinted>
  <dcterms:created xsi:type="dcterms:W3CDTF">2013-04-10T11:35:08Z</dcterms:created>
  <dcterms:modified xsi:type="dcterms:W3CDTF">2025-06-23T06:31:11Z</dcterms:modified>
</cp:coreProperties>
</file>