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1"/>
  </p:notesMasterIdLst>
  <p:sldIdLst>
    <p:sldId id="493" r:id="rId2"/>
    <p:sldId id="543" r:id="rId3"/>
    <p:sldId id="544" r:id="rId4"/>
    <p:sldId id="545" r:id="rId5"/>
    <p:sldId id="546" r:id="rId6"/>
    <p:sldId id="503" r:id="rId7"/>
    <p:sldId id="547" r:id="rId8"/>
    <p:sldId id="548" r:id="rId9"/>
    <p:sldId id="504" r:id="rId10"/>
    <p:sldId id="505" r:id="rId11"/>
    <p:sldId id="498" r:id="rId12"/>
    <p:sldId id="499" r:id="rId13"/>
    <p:sldId id="506" r:id="rId14"/>
    <p:sldId id="500" r:id="rId15"/>
    <p:sldId id="501" r:id="rId16"/>
    <p:sldId id="542" r:id="rId17"/>
    <p:sldId id="507" r:id="rId18"/>
    <p:sldId id="521" r:id="rId19"/>
    <p:sldId id="524" r:id="rId20"/>
    <p:sldId id="538" r:id="rId21"/>
    <p:sldId id="539" r:id="rId22"/>
    <p:sldId id="540" r:id="rId23"/>
    <p:sldId id="541" r:id="rId24"/>
    <p:sldId id="525" r:id="rId25"/>
    <p:sldId id="526" r:id="rId26"/>
    <p:sldId id="527" r:id="rId27"/>
    <p:sldId id="528" r:id="rId28"/>
    <p:sldId id="529" r:id="rId29"/>
    <p:sldId id="549" r:id="rId30"/>
    <p:sldId id="550" r:id="rId31"/>
    <p:sldId id="551" r:id="rId32"/>
    <p:sldId id="552" r:id="rId33"/>
    <p:sldId id="553" r:id="rId34"/>
    <p:sldId id="554" r:id="rId35"/>
    <p:sldId id="555" r:id="rId36"/>
    <p:sldId id="556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566" r:id="rId46"/>
    <p:sldId id="567" r:id="rId47"/>
    <p:sldId id="568" r:id="rId48"/>
    <p:sldId id="569" r:id="rId49"/>
    <p:sldId id="571" r:id="rId50"/>
  </p:sldIdLst>
  <p:sldSz cx="12192000" cy="6858000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783" autoAdjust="0"/>
  </p:normalViewPr>
  <p:slideViewPr>
    <p:cSldViewPr snapToGrid="0">
      <p:cViewPr varScale="1">
        <p:scale>
          <a:sx n="85" d="100"/>
          <a:sy n="85" d="100"/>
        </p:scale>
        <p:origin x="490" y="72"/>
      </p:cViewPr>
      <p:guideLst>
        <p:guide orient="horz" pos="528"/>
        <p:guide pos="14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3C02D-0F73-49AF-AE8A-0DFC0104EF47}" type="doc">
      <dgm:prSet loTypeId="urn:microsoft.com/office/officeart/2005/8/layout/orgChart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30D8A8B5-A7B9-44A4-8350-CB0BE0129488}">
      <dgm:prSet phldrT="[Text]" custT="1"/>
      <dgm:spPr/>
      <dgm:t>
        <a:bodyPr/>
        <a:lstStyle/>
        <a:p>
          <a:r>
            <a:rPr lang="en-US" sz="2600" b="1" dirty="0" smtClean="0">
              <a:latin typeface="+mj-lt"/>
              <a:cs typeface="Arial" panose="020B0604020202020204" pitchFamily="34" charset="0"/>
            </a:rPr>
            <a:t>Enrolment Type</a:t>
          </a:r>
          <a:endParaRPr lang="en-IN" sz="2600" b="1" dirty="0">
            <a:latin typeface="+mj-lt"/>
            <a:cs typeface="Arial" panose="020B0604020202020204" pitchFamily="34" charset="0"/>
          </a:endParaRPr>
        </a:p>
      </dgm:t>
    </dgm:pt>
    <dgm:pt modelId="{B2907832-BBF3-45B6-AFE4-4137C51240AB}" type="parTrans" cxnId="{DFAACD40-1B73-4B54-8799-B5A31E80518F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B8C2C912-01B0-4E44-9E73-CB1FE21BAA84}" type="sibTrans" cxnId="{DFAACD40-1B73-4B54-8799-B5A31E80518F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1C24EE1F-4D3A-422C-A03B-C5DAF1594843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  <a:cs typeface="Arial" panose="020B0604020202020204" pitchFamily="34" charset="0"/>
            </a:rPr>
            <a:t>Document based enrolment</a:t>
          </a:r>
          <a:endParaRPr lang="en-IN" sz="1800" b="1" dirty="0">
            <a:latin typeface="+mj-lt"/>
            <a:cs typeface="Arial" panose="020B0604020202020204" pitchFamily="34" charset="0"/>
          </a:endParaRPr>
        </a:p>
      </dgm:t>
    </dgm:pt>
    <dgm:pt modelId="{2354B55E-01A0-4AE5-8402-AAAE63284D8D}" type="parTrans" cxnId="{F2315CB4-E1A0-461F-9B6B-E57D6DCD9A60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A002C247-7853-4257-963C-E666B6951C06}" type="sibTrans" cxnId="{F2315CB4-E1A0-461F-9B6B-E57D6DCD9A60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01C36BEB-6D90-41A0-9180-3A3DE079CACB}">
      <dgm:prSet phldrT="[Text]" custT="1"/>
      <dgm:spPr/>
      <dgm:t>
        <a:bodyPr/>
        <a:lstStyle/>
        <a:p>
          <a:r>
            <a:rPr lang="en-US" sz="1800" b="1" u="sng" dirty="0" smtClean="0">
              <a:latin typeface="+mj-lt"/>
              <a:cs typeface="Arial" panose="020B0604020202020204" pitchFamily="34" charset="0"/>
            </a:rPr>
            <a:t>Case One: </a:t>
          </a:r>
          <a:r>
            <a:rPr lang="en-US" sz="1800" b="1" dirty="0" smtClean="0">
              <a:latin typeface="+mj-lt"/>
              <a:cs typeface="Arial" panose="020B0604020202020204" pitchFamily="34" charset="0"/>
            </a:rPr>
            <a:t/>
          </a:r>
          <a:br>
            <a:rPr lang="en-US" sz="1800" b="1" dirty="0" smtClean="0">
              <a:latin typeface="+mj-lt"/>
              <a:cs typeface="Arial" panose="020B0604020202020204" pitchFamily="34" charset="0"/>
            </a:rPr>
          </a:br>
          <a:r>
            <a:rPr lang="en-US" sz="1800" b="1" dirty="0" smtClean="0">
              <a:latin typeface="+mj-lt"/>
              <a:cs typeface="Arial" panose="020B0604020202020204" pitchFamily="34" charset="0"/>
            </a:rPr>
            <a:t>Resident having Proof of Birth</a:t>
          </a:r>
          <a:endParaRPr lang="en-IN" sz="1800" b="1" dirty="0">
            <a:latin typeface="+mj-lt"/>
            <a:cs typeface="Arial" panose="020B0604020202020204" pitchFamily="34" charset="0"/>
          </a:endParaRPr>
        </a:p>
      </dgm:t>
    </dgm:pt>
    <dgm:pt modelId="{2E040F2C-248B-4DD2-9179-BE00BC8C62A3}" type="parTrans" cxnId="{D936AD41-7D93-43A5-AF60-70DC7AF8AF5A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6B5609A4-C832-4346-8346-57AD05978994}" type="sibTrans" cxnId="{D936AD41-7D93-43A5-AF60-70DC7AF8AF5A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D56D78F3-624A-4C32-84AA-5832FF897335}">
      <dgm:prSet phldrT="[Text]" custT="1"/>
      <dgm:spPr/>
      <dgm:t>
        <a:bodyPr/>
        <a:lstStyle/>
        <a:p>
          <a:r>
            <a:rPr lang="en-US" sz="1800" b="1" u="sng" dirty="0" smtClean="0">
              <a:latin typeface="+mj-lt"/>
              <a:cs typeface="Arial" panose="020B0604020202020204" pitchFamily="34" charset="0"/>
            </a:rPr>
            <a:t>Case Two:</a:t>
          </a:r>
          <a:r>
            <a:rPr lang="en-US" sz="1800" b="1" dirty="0" smtClean="0">
              <a:latin typeface="+mj-lt"/>
              <a:cs typeface="Arial" panose="020B0604020202020204" pitchFamily="34" charset="0"/>
            </a:rPr>
            <a:t> </a:t>
          </a:r>
          <a:br>
            <a:rPr lang="en-US" sz="1800" b="1" dirty="0" smtClean="0">
              <a:latin typeface="+mj-lt"/>
              <a:cs typeface="Arial" panose="020B0604020202020204" pitchFamily="34" charset="0"/>
            </a:rPr>
          </a:br>
          <a:r>
            <a:rPr lang="en-US" sz="1800" b="1" dirty="0" smtClean="0">
              <a:latin typeface="+mj-lt"/>
              <a:cs typeface="Arial" panose="020B0604020202020204" pitchFamily="34" charset="0"/>
            </a:rPr>
            <a:t>Resident not having Proof of Birth</a:t>
          </a:r>
          <a:endParaRPr lang="en-IN" sz="1800" b="1" dirty="0">
            <a:latin typeface="+mj-lt"/>
            <a:cs typeface="Arial" panose="020B0604020202020204" pitchFamily="34" charset="0"/>
          </a:endParaRPr>
        </a:p>
      </dgm:t>
    </dgm:pt>
    <dgm:pt modelId="{83CD0585-AA76-49D7-B74A-BD3DF96394EF}" type="parTrans" cxnId="{E97D6150-2094-4554-94E1-FEB7BDA3C97A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5481F7EF-6CBF-4349-BCBA-19134C6D440F}" type="sibTrans" cxnId="{E97D6150-2094-4554-94E1-FEB7BDA3C97A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13A57A4C-971A-41CF-80BC-977865E1BADA}">
      <dgm:prSet phldrT="[Text]" custT="1"/>
      <dgm:spPr/>
      <dgm:t>
        <a:bodyPr/>
        <a:lstStyle/>
        <a:p>
          <a:r>
            <a:rPr lang="en-US" sz="1800" b="1" dirty="0" err="1" smtClean="0">
              <a:latin typeface="+mj-lt"/>
              <a:cs typeface="Arial" panose="020B0604020202020204" pitchFamily="34" charset="0"/>
            </a:rPr>
            <a:t>HoF</a:t>
          </a:r>
          <a:r>
            <a:rPr lang="en-US" sz="1800" b="1" dirty="0" smtClean="0">
              <a:latin typeface="+mj-lt"/>
              <a:cs typeface="Arial" panose="020B0604020202020204" pitchFamily="34" charset="0"/>
            </a:rPr>
            <a:t> Based Enrolment</a:t>
          </a:r>
          <a:endParaRPr lang="en-IN" sz="1800" b="1" dirty="0">
            <a:latin typeface="+mj-lt"/>
            <a:cs typeface="Arial" panose="020B0604020202020204" pitchFamily="34" charset="0"/>
          </a:endParaRPr>
        </a:p>
      </dgm:t>
    </dgm:pt>
    <dgm:pt modelId="{AE575776-15A3-49D4-823B-5A60A6A6DB39}" type="parTrans" cxnId="{04C8E203-BB40-40C5-B88B-8DEB52D40905}">
      <dgm:prSet/>
      <dgm:spPr/>
      <dgm:t>
        <a:bodyPr/>
        <a:lstStyle/>
        <a:p>
          <a:endParaRPr lang="en-IN"/>
        </a:p>
      </dgm:t>
    </dgm:pt>
    <dgm:pt modelId="{494D912F-4409-4D30-8D72-51E3633F3C63}" type="sibTrans" cxnId="{04C8E203-BB40-40C5-B88B-8DEB52D40905}">
      <dgm:prSet/>
      <dgm:spPr/>
      <dgm:t>
        <a:bodyPr/>
        <a:lstStyle/>
        <a:p>
          <a:endParaRPr lang="en-IN"/>
        </a:p>
      </dgm:t>
    </dgm:pt>
    <dgm:pt modelId="{C0358302-B014-4E2B-AAC9-6263F82195E3}" type="pres">
      <dgm:prSet presAssocID="{9333C02D-0F73-49AF-AE8A-0DFC0104EF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359A02E-68D4-4963-9198-023179BF2C1D}" type="pres">
      <dgm:prSet presAssocID="{30D8A8B5-A7B9-44A4-8350-CB0BE012948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A507E11C-00E7-470F-8BC1-77278D66C1C0}" type="pres">
      <dgm:prSet presAssocID="{30D8A8B5-A7B9-44A4-8350-CB0BE0129488}" presName="rootComposite1" presStyleCnt="0"/>
      <dgm:spPr/>
      <dgm:t>
        <a:bodyPr/>
        <a:lstStyle/>
        <a:p>
          <a:endParaRPr lang="en-IN"/>
        </a:p>
      </dgm:t>
    </dgm:pt>
    <dgm:pt modelId="{E37C29F9-AEF4-4186-BD26-246B408AFD85}" type="pres">
      <dgm:prSet presAssocID="{30D8A8B5-A7B9-44A4-8350-CB0BE012948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5A05A74-CF86-4C26-9322-F713E44C9C9B}" type="pres">
      <dgm:prSet presAssocID="{30D8A8B5-A7B9-44A4-8350-CB0BE0129488}" presName="rootConnector1" presStyleLbl="node1" presStyleIdx="0" presStyleCnt="0"/>
      <dgm:spPr/>
      <dgm:t>
        <a:bodyPr/>
        <a:lstStyle/>
        <a:p>
          <a:endParaRPr lang="en-IN"/>
        </a:p>
      </dgm:t>
    </dgm:pt>
    <dgm:pt modelId="{A77662F1-0769-4C40-98C1-64CF96C8C0B8}" type="pres">
      <dgm:prSet presAssocID="{30D8A8B5-A7B9-44A4-8350-CB0BE0129488}" presName="hierChild2" presStyleCnt="0"/>
      <dgm:spPr/>
      <dgm:t>
        <a:bodyPr/>
        <a:lstStyle/>
        <a:p>
          <a:endParaRPr lang="en-IN"/>
        </a:p>
      </dgm:t>
    </dgm:pt>
    <dgm:pt modelId="{FE2DD0F4-CDCE-4837-BF90-9DFD6E5808C4}" type="pres">
      <dgm:prSet presAssocID="{2354B55E-01A0-4AE5-8402-AAAE63284D8D}" presName="Name37" presStyleLbl="parChTrans1D2" presStyleIdx="0" presStyleCnt="2"/>
      <dgm:spPr/>
      <dgm:t>
        <a:bodyPr/>
        <a:lstStyle/>
        <a:p>
          <a:endParaRPr lang="en-IN"/>
        </a:p>
      </dgm:t>
    </dgm:pt>
    <dgm:pt modelId="{D65A5184-11BF-498C-9746-F179A8734813}" type="pres">
      <dgm:prSet presAssocID="{1C24EE1F-4D3A-422C-A03B-C5DAF15948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67F8E604-FE76-4FD1-A2F7-71E5E1454D9C}" type="pres">
      <dgm:prSet presAssocID="{1C24EE1F-4D3A-422C-A03B-C5DAF1594843}" presName="rootComposite" presStyleCnt="0"/>
      <dgm:spPr/>
      <dgm:t>
        <a:bodyPr/>
        <a:lstStyle/>
        <a:p>
          <a:endParaRPr lang="en-IN"/>
        </a:p>
      </dgm:t>
    </dgm:pt>
    <dgm:pt modelId="{07189EE5-1E8F-4E4F-B6C8-E5F509EB0365}" type="pres">
      <dgm:prSet presAssocID="{1C24EE1F-4D3A-422C-A03B-C5DAF159484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0E845F2-1F17-4774-B677-B24B2EBC11E9}" type="pres">
      <dgm:prSet presAssocID="{1C24EE1F-4D3A-422C-A03B-C5DAF1594843}" presName="rootConnector" presStyleLbl="node2" presStyleIdx="0" presStyleCnt="2"/>
      <dgm:spPr/>
      <dgm:t>
        <a:bodyPr/>
        <a:lstStyle/>
        <a:p>
          <a:endParaRPr lang="en-IN"/>
        </a:p>
      </dgm:t>
    </dgm:pt>
    <dgm:pt modelId="{B99E00F1-DEB2-4CFE-BB49-6C9E3784E885}" type="pres">
      <dgm:prSet presAssocID="{1C24EE1F-4D3A-422C-A03B-C5DAF1594843}" presName="hierChild4" presStyleCnt="0"/>
      <dgm:spPr/>
      <dgm:t>
        <a:bodyPr/>
        <a:lstStyle/>
        <a:p>
          <a:endParaRPr lang="en-IN"/>
        </a:p>
      </dgm:t>
    </dgm:pt>
    <dgm:pt modelId="{C93B18C8-1810-466A-9110-236D8BBB9A08}" type="pres">
      <dgm:prSet presAssocID="{2E040F2C-248B-4DD2-9179-BE00BC8C62A3}" presName="Name37" presStyleLbl="parChTrans1D3" presStyleIdx="0" presStyleCnt="2"/>
      <dgm:spPr/>
      <dgm:t>
        <a:bodyPr/>
        <a:lstStyle/>
        <a:p>
          <a:endParaRPr lang="en-IN"/>
        </a:p>
      </dgm:t>
    </dgm:pt>
    <dgm:pt modelId="{5E96981D-62E3-411E-A370-6ACAB75FD69E}" type="pres">
      <dgm:prSet presAssocID="{01C36BEB-6D90-41A0-9180-3A3DE079CA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23288171-D916-4503-B68F-E5D60277BBEF}" type="pres">
      <dgm:prSet presAssocID="{01C36BEB-6D90-41A0-9180-3A3DE079CACB}" presName="rootComposite" presStyleCnt="0"/>
      <dgm:spPr/>
      <dgm:t>
        <a:bodyPr/>
        <a:lstStyle/>
        <a:p>
          <a:endParaRPr lang="en-IN"/>
        </a:p>
      </dgm:t>
    </dgm:pt>
    <dgm:pt modelId="{5E8CE197-D0F0-45EB-A0EE-D5E1447114D0}" type="pres">
      <dgm:prSet presAssocID="{01C36BEB-6D90-41A0-9180-3A3DE079CAC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BF574D2-3C09-4AA0-82F9-373FFF6C9066}" type="pres">
      <dgm:prSet presAssocID="{01C36BEB-6D90-41A0-9180-3A3DE079CACB}" presName="rootConnector" presStyleLbl="node3" presStyleIdx="0" presStyleCnt="2"/>
      <dgm:spPr/>
      <dgm:t>
        <a:bodyPr/>
        <a:lstStyle/>
        <a:p>
          <a:endParaRPr lang="en-IN"/>
        </a:p>
      </dgm:t>
    </dgm:pt>
    <dgm:pt modelId="{38FA0D98-3CCC-408B-B83A-C630E42B1FA6}" type="pres">
      <dgm:prSet presAssocID="{01C36BEB-6D90-41A0-9180-3A3DE079CACB}" presName="hierChild4" presStyleCnt="0"/>
      <dgm:spPr/>
      <dgm:t>
        <a:bodyPr/>
        <a:lstStyle/>
        <a:p>
          <a:endParaRPr lang="en-IN"/>
        </a:p>
      </dgm:t>
    </dgm:pt>
    <dgm:pt modelId="{058298F6-6824-4CD8-BE5A-D826746F0B8E}" type="pres">
      <dgm:prSet presAssocID="{01C36BEB-6D90-41A0-9180-3A3DE079CACB}" presName="hierChild5" presStyleCnt="0"/>
      <dgm:spPr/>
      <dgm:t>
        <a:bodyPr/>
        <a:lstStyle/>
        <a:p>
          <a:endParaRPr lang="en-IN"/>
        </a:p>
      </dgm:t>
    </dgm:pt>
    <dgm:pt modelId="{9150EC5D-D365-4C40-845C-0941C3472E1F}" type="pres">
      <dgm:prSet presAssocID="{83CD0585-AA76-49D7-B74A-BD3DF96394EF}" presName="Name37" presStyleLbl="parChTrans1D3" presStyleIdx="1" presStyleCnt="2"/>
      <dgm:spPr/>
      <dgm:t>
        <a:bodyPr/>
        <a:lstStyle/>
        <a:p>
          <a:endParaRPr lang="en-IN"/>
        </a:p>
      </dgm:t>
    </dgm:pt>
    <dgm:pt modelId="{D2C091C5-9107-498F-A063-97F08C1A5D8E}" type="pres">
      <dgm:prSet presAssocID="{D56D78F3-624A-4C32-84AA-5832FF89733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90723CA4-578C-4078-B5B2-209EB57853FD}" type="pres">
      <dgm:prSet presAssocID="{D56D78F3-624A-4C32-84AA-5832FF897335}" presName="rootComposite" presStyleCnt="0"/>
      <dgm:spPr/>
      <dgm:t>
        <a:bodyPr/>
        <a:lstStyle/>
        <a:p>
          <a:endParaRPr lang="en-IN"/>
        </a:p>
      </dgm:t>
    </dgm:pt>
    <dgm:pt modelId="{34C4B39D-0CA6-4061-8DF2-2E06D99F0696}" type="pres">
      <dgm:prSet presAssocID="{D56D78F3-624A-4C32-84AA-5832FF89733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C2EAAC5-4F0C-4DED-AA5F-8F410ED63972}" type="pres">
      <dgm:prSet presAssocID="{D56D78F3-624A-4C32-84AA-5832FF897335}" presName="rootConnector" presStyleLbl="node3" presStyleIdx="1" presStyleCnt="2"/>
      <dgm:spPr/>
      <dgm:t>
        <a:bodyPr/>
        <a:lstStyle/>
        <a:p>
          <a:endParaRPr lang="en-IN"/>
        </a:p>
      </dgm:t>
    </dgm:pt>
    <dgm:pt modelId="{64D913DB-4495-4FA6-B189-EB595B3B29BE}" type="pres">
      <dgm:prSet presAssocID="{D56D78F3-624A-4C32-84AA-5832FF897335}" presName="hierChild4" presStyleCnt="0"/>
      <dgm:spPr/>
      <dgm:t>
        <a:bodyPr/>
        <a:lstStyle/>
        <a:p>
          <a:endParaRPr lang="en-IN"/>
        </a:p>
      </dgm:t>
    </dgm:pt>
    <dgm:pt modelId="{CDB479A2-D1AB-4EFC-B1A3-1D09EDAA2C9F}" type="pres">
      <dgm:prSet presAssocID="{D56D78F3-624A-4C32-84AA-5832FF897335}" presName="hierChild5" presStyleCnt="0"/>
      <dgm:spPr/>
      <dgm:t>
        <a:bodyPr/>
        <a:lstStyle/>
        <a:p>
          <a:endParaRPr lang="en-IN"/>
        </a:p>
      </dgm:t>
    </dgm:pt>
    <dgm:pt modelId="{12F263EA-7EC2-4B29-B0F8-BC8A9C60017D}" type="pres">
      <dgm:prSet presAssocID="{1C24EE1F-4D3A-422C-A03B-C5DAF1594843}" presName="hierChild5" presStyleCnt="0"/>
      <dgm:spPr/>
      <dgm:t>
        <a:bodyPr/>
        <a:lstStyle/>
        <a:p>
          <a:endParaRPr lang="en-IN"/>
        </a:p>
      </dgm:t>
    </dgm:pt>
    <dgm:pt modelId="{5701C141-93A4-431C-A111-85454B79D97B}" type="pres">
      <dgm:prSet presAssocID="{AE575776-15A3-49D4-823B-5A60A6A6DB39}" presName="Name37" presStyleLbl="parChTrans1D2" presStyleIdx="1" presStyleCnt="2"/>
      <dgm:spPr/>
      <dgm:t>
        <a:bodyPr/>
        <a:lstStyle/>
        <a:p>
          <a:endParaRPr lang="en-IN"/>
        </a:p>
      </dgm:t>
    </dgm:pt>
    <dgm:pt modelId="{D0F3EBAB-09F3-4B2A-81B7-015A592B803C}" type="pres">
      <dgm:prSet presAssocID="{13A57A4C-971A-41CF-80BC-977865E1BA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778D2F57-05C5-4EE3-809F-17B80CD299AB}" type="pres">
      <dgm:prSet presAssocID="{13A57A4C-971A-41CF-80BC-977865E1BADA}" presName="rootComposite" presStyleCnt="0"/>
      <dgm:spPr/>
      <dgm:t>
        <a:bodyPr/>
        <a:lstStyle/>
        <a:p>
          <a:endParaRPr lang="en-IN"/>
        </a:p>
      </dgm:t>
    </dgm:pt>
    <dgm:pt modelId="{7D15B9A7-B991-490C-BB02-257B222A07E3}" type="pres">
      <dgm:prSet presAssocID="{13A57A4C-971A-41CF-80BC-977865E1BAD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197C89C-01A0-4301-88D6-EB79469024B1}" type="pres">
      <dgm:prSet presAssocID="{13A57A4C-971A-41CF-80BC-977865E1BADA}" presName="rootConnector" presStyleLbl="node2" presStyleIdx="1" presStyleCnt="2"/>
      <dgm:spPr/>
      <dgm:t>
        <a:bodyPr/>
        <a:lstStyle/>
        <a:p>
          <a:endParaRPr lang="en-IN"/>
        </a:p>
      </dgm:t>
    </dgm:pt>
    <dgm:pt modelId="{7C1F4C99-BC60-4E56-8345-97D45669607D}" type="pres">
      <dgm:prSet presAssocID="{13A57A4C-971A-41CF-80BC-977865E1BADA}" presName="hierChild4" presStyleCnt="0"/>
      <dgm:spPr/>
      <dgm:t>
        <a:bodyPr/>
        <a:lstStyle/>
        <a:p>
          <a:endParaRPr lang="en-IN"/>
        </a:p>
      </dgm:t>
    </dgm:pt>
    <dgm:pt modelId="{39C5D4B5-CD49-4408-A80D-9EB856FA91B9}" type="pres">
      <dgm:prSet presAssocID="{13A57A4C-971A-41CF-80BC-977865E1BADA}" presName="hierChild5" presStyleCnt="0"/>
      <dgm:spPr/>
      <dgm:t>
        <a:bodyPr/>
        <a:lstStyle/>
        <a:p>
          <a:endParaRPr lang="en-IN"/>
        </a:p>
      </dgm:t>
    </dgm:pt>
    <dgm:pt modelId="{0541D495-FB89-45FB-84F3-2A57BC594571}" type="pres">
      <dgm:prSet presAssocID="{30D8A8B5-A7B9-44A4-8350-CB0BE0129488}" presName="hierChild3" presStyleCnt="0"/>
      <dgm:spPr/>
      <dgm:t>
        <a:bodyPr/>
        <a:lstStyle/>
        <a:p>
          <a:endParaRPr lang="en-IN"/>
        </a:p>
      </dgm:t>
    </dgm:pt>
  </dgm:ptLst>
  <dgm:cxnLst>
    <dgm:cxn modelId="{B506003F-95C3-4986-A45C-C8D466762D41}" type="presOf" srcId="{01C36BEB-6D90-41A0-9180-3A3DE079CACB}" destId="{BBF574D2-3C09-4AA0-82F9-373FFF6C9066}" srcOrd="1" destOrd="0" presId="urn:microsoft.com/office/officeart/2005/8/layout/orgChart1"/>
    <dgm:cxn modelId="{F2315CB4-E1A0-461F-9B6B-E57D6DCD9A60}" srcId="{30D8A8B5-A7B9-44A4-8350-CB0BE0129488}" destId="{1C24EE1F-4D3A-422C-A03B-C5DAF1594843}" srcOrd="0" destOrd="0" parTransId="{2354B55E-01A0-4AE5-8402-AAAE63284D8D}" sibTransId="{A002C247-7853-4257-963C-E666B6951C06}"/>
    <dgm:cxn modelId="{26CA0E0B-132B-4CA7-90D6-7BAABB208841}" type="presOf" srcId="{13A57A4C-971A-41CF-80BC-977865E1BADA}" destId="{7D15B9A7-B991-490C-BB02-257B222A07E3}" srcOrd="0" destOrd="0" presId="urn:microsoft.com/office/officeart/2005/8/layout/orgChart1"/>
    <dgm:cxn modelId="{D936AD41-7D93-43A5-AF60-70DC7AF8AF5A}" srcId="{1C24EE1F-4D3A-422C-A03B-C5DAF1594843}" destId="{01C36BEB-6D90-41A0-9180-3A3DE079CACB}" srcOrd="0" destOrd="0" parTransId="{2E040F2C-248B-4DD2-9179-BE00BC8C62A3}" sibTransId="{6B5609A4-C832-4346-8346-57AD05978994}"/>
    <dgm:cxn modelId="{DF6BDCED-5B26-4205-811B-B99EC3333D18}" type="presOf" srcId="{01C36BEB-6D90-41A0-9180-3A3DE079CACB}" destId="{5E8CE197-D0F0-45EB-A0EE-D5E1447114D0}" srcOrd="0" destOrd="0" presId="urn:microsoft.com/office/officeart/2005/8/layout/orgChart1"/>
    <dgm:cxn modelId="{DF73C96D-7E85-48F4-A8D9-C94566E780CC}" type="presOf" srcId="{D56D78F3-624A-4C32-84AA-5832FF897335}" destId="{2C2EAAC5-4F0C-4DED-AA5F-8F410ED63972}" srcOrd="1" destOrd="0" presId="urn:microsoft.com/office/officeart/2005/8/layout/orgChart1"/>
    <dgm:cxn modelId="{DFAACD40-1B73-4B54-8799-B5A31E80518F}" srcId="{9333C02D-0F73-49AF-AE8A-0DFC0104EF47}" destId="{30D8A8B5-A7B9-44A4-8350-CB0BE0129488}" srcOrd="0" destOrd="0" parTransId="{B2907832-BBF3-45B6-AFE4-4137C51240AB}" sibTransId="{B8C2C912-01B0-4E44-9E73-CB1FE21BAA84}"/>
    <dgm:cxn modelId="{8C50C2E1-B1E3-47E5-AD9C-BC2F83FC72B1}" type="presOf" srcId="{2354B55E-01A0-4AE5-8402-AAAE63284D8D}" destId="{FE2DD0F4-CDCE-4837-BF90-9DFD6E5808C4}" srcOrd="0" destOrd="0" presId="urn:microsoft.com/office/officeart/2005/8/layout/orgChart1"/>
    <dgm:cxn modelId="{C1D684C5-9417-49DF-9173-4E942AADC48A}" type="presOf" srcId="{1C24EE1F-4D3A-422C-A03B-C5DAF1594843}" destId="{10E845F2-1F17-4774-B677-B24B2EBC11E9}" srcOrd="1" destOrd="0" presId="urn:microsoft.com/office/officeart/2005/8/layout/orgChart1"/>
    <dgm:cxn modelId="{235E9386-8762-4899-8BD8-781B275EEB8F}" type="presOf" srcId="{D56D78F3-624A-4C32-84AA-5832FF897335}" destId="{34C4B39D-0CA6-4061-8DF2-2E06D99F0696}" srcOrd="0" destOrd="0" presId="urn:microsoft.com/office/officeart/2005/8/layout/orgChart1"/>
    <dgm:cxn modelId="{E97D6150-2094-4554-94E1-FEB7BDA3C97A}" srcId="{1C24EE1F-4D3A-422C-A03B-C5DAF1594843}" destId="{D56D78F3-624A-4C32-84AA-5832FF897335}" srcOrd="1" destOrd="0" parTransId="{83CD0585-AA76-49D7-B74A-BD3DF96394EF}" sibTransId="{5481F7EF-6CBF-4349-BCBA-19134C6D440F}"/>
    <dgm:cxn modelId="{C8504430-68CF-4385-A020-E8BFBA3212E8}" type="presOf" srcId="{83CD0585-AA76-49D7-B74A-BD3DF96394EF}" destId="{9150EC5D-D365-4C40-845C-0941C3472E1F}" srcOrd="0" destOrd="0" presId="urn:microsoft.com/office/officeart/2005/8/layout/orgChart1"/>
    <dgm:cxn modelId="{0D42A6BE-5E9A-4980-BD2C-24A204EF1D87}" type="presOf" srcId="{1C24EE1F-4D3A-422C-A03B-C5DAF1594843}" destId="{07189EE5-1E8F-4E4F-B6C8-E5F509EB0365}" srcOrd="0" destOrd="0" presId="urn:microsoft.com/office/officeart/2005/8/layout/orgChart1"/>
    <dgm:cxn modelId="{04C8E203-BB40-40C5-B88B-8DEB52D40905}" srcId="{30D8A8B5-A7B9-44A4-8350-CB0BE0129488}" destId="{13A57A4C-971A-41CF-80BC-977865E1BADA}" srcOrd="1" destOrd="0" parTransId="{AE575776-15A3-49D4-823B-5A60A6A6DB39}" sibTransId="{494D912F-4409-4D30-8D72-51E3633F3C63}"/>
    <dgm:cxn modelId="{13FAB8E0-FDE3-4A01-9A61-6971C7A684D6}" type="presOf" srcId="{30D8A8B5-A7B9-44A4-8350-CB0BE0129488}" destId="{25A05A74-CF86-4C26-9322-F713E44C9C9B}" srcOrd="1" destOrd="0" presId="urn:microsoft.com/office/officeart/2005/8/layout/orgChart1"/>
    <dgm:cxn modelId="{ADFFD21F-740E-4C31-B7B5-A622EF07A574}" type="presOf" srcId="{30D8A8B5-A7B9-44A4-8350-CB0BE0129488}" destId="{E37C29F9-AEF4-4186-BD26-246B408AFD85}" srcOrd="0" destOrd="0" presId="urn:microsoft.com/office/officeart/2005/8/layout/orgChart1"/>
    <dgm:cxn modelId="{38E62E6B-CED9-4D1B-BA9C-56729F5E20B1}" type="presOf" srcId="{AE575776-15A3-49D4-823B-5A60A6A6DB39}" destId="{5701C141-93A4-431C-A111-85454B79D97B}" srcOrd="0" destOrd="0" presId="urn:microsoft.com/office/officeart/2005/8/layout/orgChart1"/>
    <dgm:cxn modelId="{E7F2F996-A6C3-463F-811E-2842E1A9E028}" type="presOf" srcId="{2E040F2C-248B-4DD2-9179-BE00BC8C62A3}" destId="{C93B18C8-1810-466A-9110-236D8BBB9A08}" srcOrd="0" destOrd="0" presId="urn:microsoft.com/office/officeart/2005/8/layout/orgChart1"/>
    <dgm:cxn modelId="{264C1EF4-8D6A-4FFA-A68E-C7737CBFFFE3}" type="presOf" srcId="{13A57A4C-971A-41CF-80BC-977865E1BADA}" destId="{6197C89C-01A0-4301-88D6-EB79469024B1}" srcOrd="1" destOrd="0" presId="urn:microsoft.com/office/officeart/2005/8/layout/orgChart1"/>
    <dgm:cxn modelId="{24BEB160-2482-4500-A88A-17F8BC83F9D4}" type="presOf" srcId="{9333C02D-0F73-49AF-AE8A-0DFC0104EF47}" destId="{C0358302-B014-4E2B-AAC9-6263F82195E3}" srcOrd="0" destOrd="0" presId="urn:microsoft.com/office/officeart/2005/8/layout/orgChart1"/>
    <dgm:cxn modelId="{CF063641-5434-49CA-82A2-FCDE39DE152C}" type="presParOf" srcId="{C0358302-B014-4E2B-AAC9-6263F82195E3}" destId="{5359A02E-68D4-4963-9198-023179BF2C1D}" srcOrd="0" destOrd="0" presId="urn:microsoft.com/office/officeart/2005/8/layout/orgChart1"/>
    <dgm:cxn modelId="{16E2323B-70F7-4742-9C87-E605DFA20E55}" type="presParOf" srcId="{5359A02E-68D4-4963-9198-023179BF2C1D}" destId="{A507E11C-00E7-470F-8BC1-77278D66C1C0}" srcOrd="0" destOrd="0" presId="urn:microsoft.com/office/officeart/2005/8/layout/orgChart1"/>
    <dgm:cxn modelId="{DE71ED8F-9ED8-4DE1-BB8F-D44ED6BF9FDB}" type="presParOf" srcId="{A507E11C-00E7-470F-8BC1-77278D66C1C0}" destId="{E37C29F9-AEF4-4186-BD26-246B408AFD85}" srcOrd="0" destOrd="0" presId="urn:microsoft.com/office/officeart/2005/8/layout/orgChart1"/>
    <dgm:cxn modelId="{3453BDB0-CCE6-4315-A435-FA6069792994}" type="presParOf" srcId="{A507E11C-00E7-470F-8BC1-77278D66C1C0}" destId="{25A05A74-CF86-4C26-9322-F713E44C9C9B}" srcOrd="1" destOrd="0" presId="urn:microsoft.com/office/officeart/2005/8/layout/orgChart1"/>
    <dgm:cxn modelId="{4CF4ED97-B393-462B-823A-53F07C5A99FA}" type="presParOf" srcId="{5359A02E-68D4-4963-9198-023179BF2C1D}" destId="{A77662F1-0769-4C40-98C1-64CF96C8C0B8}" srcOrd="1" destOrd="0" presId="urn:microsoft.com/office/officeart/2005/8/layout/orgChart1"/>
    <dgm:cxn modelId="{C4DF9F73-6DAA-4EEA-A2B3-6E3FEA6CD37E}" type="presParOf" srcId="{A77662F1-0769-4C40-98C1-64CF96C8C0B8}" destId="{FE2DD0F4-CDCE-4837-BF90-9DFD6E5808C4}" srcOrd="0" destOrd="0" presId="urn:microsoft.com/office/officeart/2005/8/layout/orgChart1"/>
    <dgm:cxn modelId="{94411271-F2CD-4979-A90E-965323CD6EF0}" type="presParOf" srcId="{A77662F1-0769-4C40-98C1-64CF96C8C0B8}" destId="{D65A5184-11BF-498C-9746-F179A8734813}" srcOrd="1" destOrd="0" presId="urn:microsoft.com/office/officeart/2005/8/layout/orgChart1"/>
    <dgm:cxn modelId="{E277B210-7CC5-4A5D-B4A2-3CAEF46AAC02}" type="presParOf" srcId="{D65A5184-11BF-498C-9746-F179A8734813}" destId="{67F8E604-FE76-4FD1-A2F7-71E5E1454D9C}" srcOrd="0" destOrd="0" presId="urn:microsoft.com/office/officeart/2005/8/layout/orgChart1"/>
    <dgm:cxn modelId="{A5B4F985-33E0-4E6E-B3C4-15CA9317E082}" type="presParOf" srcId="{67F8E604-FE76-4FD1-A2F7-71E5E1454D9C}" destId="{07189EE5-1E8F-4E4F-B6C8-E5F509EB0365}" srcOrd="0" destOrd="0" presId="urn:microsoft.com/office/officeart/2005/8/layout/orgChart1"/>
    <dgm:cxn modelId="{53E44B4B-AF80-40EF-BAC0-2BD732729D75}" type="presParOf" srcId="{67F8E604-FE76-4FD1-A2F7-71E5E1454D9C}" destId="{10E845F2-1F17-4774-B677-B24B2EBC11E9}" srcOrd="1" destOrd="0" presId="urn:microsoft.com/office/officeart/2005/8/layout/orgChart1"/>
    <dgm:cxn modelId="{7F027A8D-3AFA-408A-B071-4C640FFF9A4C}" type="presParOf" srcId="{D65A5184-11BF-498C-9746-F179A8734813}" destId="{B99E00F1-DEB2-4CFE-BB49-6C9E3784E885}" srcOrd="1" destOrd="0" presId="urn:microsoft.com/office/officeart/2005/8/layout/orgChart1"/>
    <dgm:cxn modelId="{84CB5E1D-5D7E-40FF-8A0B-599A7B81FCF7}" type="presParOf" srcId="{B99E00F1-DEB2-4CFE-BB49-6C9E3784E885}" destId="{C93B18C8-1810-466A-9110-236D8BBB9A08}" srcOrd="0" destOrd="0" presId="urn:microsoft.com/office/officeart/2005/8/layout/orgChart1"/>
    <dgm:cxn modelId="{E97677A8-CACF-4C52-8E64-6454435B698A}" type="presParOf" srcId="{B99E00F1-DEB2-4CFE-BB49-6C9E3784E885}" destId="{5E96981D-62E3-411E-A370-6ACAB75FD69E}" srcOrd="1" destOrd="0" presId="urn:microsoft.com/office/officeart/2005/8/layout/orgChart1"/>
    <dgm:cxn modelId="{757779B0-A9E7-4A02-96BB-A03432FAB481}" type="presParOf" srcId="{5E96981D-62E3-411E-A370-6ACAB75FD69E}" destId="{23288171-D916-4503-B68F-E5D60277BBEF}" srcOrd="0" destOrd="0" presId="urn:microsoft.com/office/officeart/2005/8/layout/orgChart1"/>
    <dgm:cxn modelId="{D7D086AC-B598-4EBF-B842-8510A5B60420}" type="presParOf" srcId="{23288171-D916-4503-B68F-E5D60277BBEF}" destId="{5E8CE197-D0F0-45EB-A0EE-D5E1447114D0}" srcOrd="0" destOrd="0" presId="urn:microsoft.com/office/officeart/2005/8/layout/orgChart1"/>
    <dgm:cxn modelId="{8D3AE46F-8402-420E-87EF-F2BA67C68C04}" type="presParOf" srcId="{23288171-D916-4503-B68F-E5D60277BBEF}" destId="{BBF574D2-3C09-4AA0-82F9-373FFF6C9066}" srcOrd="1" destOrd="0" presId="urn:microsoft.com/office/officeart/2005/8/layout/orgChart1"/>
    <dgm:cxn modelId="{81D62350-AC43-4D9C-AD2C-BDB0B050B11C}" type="presParOf" srcId="{5E96981D-62E3-411E-A370-6ACAB75FD69E}" destId="{38FA0D98-3CCC-408B-B83A-C630E42B1FA6}" srcOrd="1" destOrd="0" presId="urn:microsoft.com/office/officeart/2005/8/layout/orgChart1"/>
    <dgm:cxn modelId="{4BC400C9-8CDB-4367-BE38-C52D4DF6DF46}" type="presParOf" srcId="{5E96981D-62E3-411E-A370-6ACAB75FD69E}" destId="{058298F6-6824-4CD8-BE5A-D826746F0B8E}" srcOrd="2" destOrd="0" presId="urn:microsoft.com/office/officeart/2005/8/layout/orgChart1"/>
    <dgm:cxn modelId="{2F13E80B-3C76-44F6-9268-3271F6596485}" type="presParOf" srcId="{B99E00F1-DEB2-4CFE-BB49-6C9E3784E885}" destId="{9150EC5D-D365-4C40-845C-0941C3472E1F}" srcOrd="2" destOrd="0" presId="urn:microsoft.com/office/officeart/2005/8/layout/orgChart1"/>
    <dgm:cxn modelId="{DC91721B-EA74-4D55-BC23-B15DAD7743E5}" type="presParOf" srcId="{B99E00F1-DEB2-4CFE-BB49-6C9E3784E885}" destId="{D2C091C5-9107-498F-A063-97F08C1A5D8E}" srcOrd="3" destOrd="0" presId="urn:microsoft.com/office/officeart/2005/8/layout/orgChart1"/>
    <dgm:cxn modelId="{7B51DE91-7FDF-4DFE-B3E9-A61BAE3B2775}" type="presParOf" srcId="{D2C091C5-9107-498F-A063-97F08C1A5D8E}" destId="{90723CA4-578C-4078-B5B2-209EB57853FD}" srcOrd="0" destOrd="0" presId="urn:microsoft.com/office/officeart/2005/8/layout/orgChart1"/>
    <dgm:cxn modelId="{11CBE018-EFA2-4810-93A8-873A4520A3F6}" type="presParOf" srcId="{90723CA4-578C-4078-B5B2-209EB57853FD}" destId="{34C4B39D-0CA6-4061-8DF2-2E06D99F0696}" srcOrd="0" destOrd="0" presId="urn:microsoft.com/office/officeart/2005/8/layout/orgChart1"/>
    <dgm:cxn modelId="{F24DFCCB-1D40-4861-9444-85B68E00E64A}" type="presParOf" srcId="{90723CA4-578C-4078-B5B2-209EB57853FD}" destId="{2C2EAAC5-4F0C-4DED-AA5F-8F410ED63972}" srcOrd="1" destOrd="0" presId="urn:microsoft.com/office/officeart/2005/8/layout/orgChart1"/>
    <dgm:cxn modelId="{21C510BE-CCD3-44F5-B945-077C26E19B9D}" type="presParOf" srcId="{D2C091C5-9107-498F-A063-97F08C1A5D8E}" destId="{64D913DB-4495-4FA6-B189-EB595B3B29BE}" srcOrd="1" destOrd="0" presId="urn:microsoft.com/office/officeart/2005/8/layout/orgChart1"/>
    <dgm:cxn modelId="{A09996BF-6A53-4D11-BA54-50FBCDCEAE0A}" type="presParOf" srcId="{D2C091C5-9107-498F-A063-97F08C1A5D8E}" destId="{CDB479A2-D1AB-4EFC-B1A3-1D09EDAA2C9F}" srcOrd="2" destOrd="0" presId="urn:microsoft.com/office/officeart/2005/8/layout/orgChart1"/>
    <dgm:cxn modelId="{FDA8B596-C774-421E-B302-4F7F43A747DF}" type="presParOf" srcId="{D65A5184-11BF-498C-9746-F179A8734813}" destId="{12F263EA-7EC2-4B29-B0F8-BC8A9C60017D}" srcOrd="2" destOrd="0" presId="urn:microsoft.com/office/officeart/2005/8/layout/orgChart1"/>
    <dgm:cxn modelId="{0B8534DC-A471-4D84-ACA2-B8460B6E2F8E}" type="presParOf" srcId="{A77662F1-0769-4C40-98C1-64CF96C8C0B8}" destId="{5701C141-93A4-431C-A111-85454B79D97B}" srcOrd="2" destOrd="0" presId="urn:microsoft.com/office/officeart/2005/8/layout/orgChart1"/>
    <dgm:cxn modelId="{C2C0B3B2-7214-4573-B992-AC816D3A9C37}" type="presParOf" srcId="{A77662F1-0769-4C40-98C1-64CF96C8C0B8}" destId="{D0F3EBAB-09F3-4B2A-81B7-015A592B803C}" srcOrd="3" destOrd="0" presId="urn:microsoft.com/office/officeart/2005/8/layout/orgChart1"/>
    <dgm:cxn modelId="{5A7D3046-3B75-4C7B-8B41-2D36473E1ADA}" type="presParOf" srcId="{D0F3EBAB-09F3-4B2A-81B7-015A592B803C}" destId="{778D2F57-05C5-4EE3-809F-17B80CD299AB}" srcOrd="0" destOrd="0" presId="urn:microsoft.com/office/officeart/2005/8/layout/orgChart1"/>
    <dgm:cxn modelId="{C7F2E7F6-2C38-4A46-9841-436D892EC75C}" type="presParOf" srcId="{778D2F57-05C5-4EE3-809F-17B80CD299AB}" destId="{7D15B9A7-B991-490C-BB02-257B222A07E3}" srcOrd="0" destOrd="0" presId="urn:microsoft.com/office/officeart/2005/8/layout/orgChart1"/>
    <dgm:cxn modelId="{20C54CBD-24C7-4134-BE3D-4C813A7D93C7}" type="presParOf" srcId="{778D2F57-05C5-4EE3-809F-17B80CD299AB}" destId="{6197C89C-01A0-4301-88D6-EB79469024B1}" srcOrd="1" destOrd="0" presId="urn:microsoft.com/office/officeart/2005/8/layout/orgChart1"/>
    <dgm:cxn modelId="{24CA5DF6-DBDE-41D8-91B1-D753E5CFC8E2}" type="presParOf" srcId="{D0F3EBAB-09F3-4B2A-81B7-015A592B803C}" destId="{7C1F4C99-BC60-4E56-8345-97D45669607D}" srcOrd="1" destOrd="0" presId="urn:microsoft.com/office/officeart/2005/8/layout/orgChart1"/>
    <dgm:cxn modelId="{1ADE5B4C-DE1D-40F9-8150-A5B58C361F1B}" type="presParOf" srcId="{D0F3EBAB-09F3-4B2A-81B7-015A592B803C}" destId="{39C5D4B5-CD49-4408-A80D-9EB856FA91B9}" srcOrd="2" destOrd="0" presId="urn:microsoft.com/office/officeart/2005/8/layout/orgChart1"/>
    <dgm:cxn modelId="{C4849CDF-0E78-4A0B-B40D-A0ABA2C80300}" type="presParOf" srcId="{5359A02E-68D4-4963-9198-023179BF2C1D}" destId="{0541D495-FB89-45FB-84F3-2A57BC594571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698500"/>
            <a:ext cx="62055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073940E-24B4-48EB-AEF6-4795CD616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6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263B-795D-4547-AA9C-EFF8068E7631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133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17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473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31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068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677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6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37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665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51BFB2-D3E9-A5E7-8A09-0822796E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E02A000-2DD5-DFB6-8EF8-BF892A392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A178B69-1142-12AA-114D-6032A4480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A8F64B-FBFF-885E-343E-6E946CF30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06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12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52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10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83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80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59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59B90-021C-4CFE-8898-6D0303543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44CBE-C87B-4476-9B2E-D25571749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2FDE8-B1CC-455E-BC31-09E085F2D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79000">
              <a:schemeClr val="accent4">
                <a:lumMod val="20000"/>
                <a:lumOff val="80000"/>
              </a:schemeClr>
            </a:gs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662760" y="2991342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557871" y="2919334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485863" y="2785973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63" y="675764"/>
            <a:ext cx="2249474" cy="1447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7608" y="6300850"/>
            <a:ext cx="12174392" cy="5571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sz="1800" b="1" dirty="0">
                <a:solidFill>
                  <a:srgbClr val="000000"/>
                </a:solidFill>
              </a:rPr>
              <a:t>Vision: To empower residents of India with a unique identity and a digital platform to authenticate anytime, anywhere</a:t>
            </a:r>
          </a:p>
          <a:p>
            <a:pPr algn="ctr"/>
            <a:r>
              <a:rPr lang="en-US" sz="1600" b="1" dirty="0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86400" y="212356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Unique Identification Authority of India</a:t>
            </a:r>
          </a:p>
        </p:txBody>
      </p:sp>
      <p:pic>
        <p:nvPicPr>
          <p:cNvPr id="15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374728" y="2703310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439816" y="380010"/>
            <a:ext cx="0" cy="5641278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14gaam.com/Image/Logo-Indian-Governmen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98794"/>
            <a:ext cx="1368152" cy="23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5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152790"/>
            <a:ext cx="10252400" cy="915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u="sng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193801"/>
            <a:ext cx="11360800" cy="4898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81654" lvl="0" indent="-36124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96"/>
            </a:lvl1pPr>
            <a:lvl2pPr marL="963307" lvl="1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44960" lvl="2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26613" lvl="3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08267" lvl="4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889920" lvl="5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371573" lvl="6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853226" lvl="7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334879" lvl="8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" sz="948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" sz="948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57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B7057-1C5E-40A4-B74B-F731C38BE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7A023-08F4-4499-B1D9-AFD76741C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3AE9C-F564-4F53-ACD0-B2EF2BA08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0FA211-68F7-4262-B19C-733C8D935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2F828-7834-43B1-B208-177CB8A98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55BCD-91F9-4619-9DFF-E37A1891B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8941D-0C70-4D6A-9F3B-09E000EFC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1AC8CD-0DCB-47A2-9972-978070820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838200"/>
            <a:ext cx="1168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0337605-AEC3-49D0-A333-CCBD1A1FDB1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7000" y="6218238"/>
            <a:ext cx="5588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3454525"/>
            <a:ext cx="742526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perspectiveRelaxedModerately"/>
              <a:lightRig rig="threePt" dir="t"/>
            </a:scene3d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/>
              <a:t>Adult </a:t>
            </a:r>
            <a:r>
              <a:rPr lang="en-US" sz="2800" b="1" dirty="0" smtClean="0"/>
              <a:t>Enrolment - Indian Resident</a:t>
            </a:r>
            <a:br>
              <a:rPr lang="en-US" sz="2800" b="1" dirty="0" smtClean="0"/>
            </a:br>
            <a:r>
              <a:rPr lang="en-US" sz="2000" b="1" dirty="0" smtClean="0"/>
              <a:t>(18 </a:t>
            </a:r>
            <a:r>
              <a:rPr lang="en-US" sz="2000" b="1" dirty="0"/>
              <a:t>Years and above</a:t>
            </a:r>
            <a:r>
              <a:rPr lang="en-US" sz="2000" b="1" dirty="0" smtClean="0"/>
              <a:t>)</a:t>
            </a:r>
            <a:endParaRPr lang="en-IN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060" y="1776246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2301" y="57578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For</a:t>
            </a:r>
            <a:r>
              <a:rPr lang="en-US" kern="0" dirty="0">
                <a:latin typeface="Calibri" panose="020F0502020204030204" pitchFamily="34" charset="0"/>
              </a:rPr>
              <a:t> Indian Resident </a:t>
            </a:r>
            <a:r>
              <a:rPr lang="en-US" kern="0" dirty="0" smtClean="0">
                <a:latin typeface="Calibri" panose="020F0502020204030204" pitchFamily="34" charset="0"/>
              </a:rPr>
              <a:t>enrolment, </a:t>
            </a:r>
            <a:r>
              <a:rPr lang="en-US" b="1" kern="0" dirty="0" smtClean="0">
                <a:latin typeface="Calibri" panose="020F0502020204030204" pitchFamily="34" charset="0"/>
              </a:rPr>
              <a:t>E-Mail </a:t>
            </a:r>
            <a:r>
              <a:rPr lang="en-US" b="1" kern="0" dirty="0">
                <a:latin typeface="Calibri" panose="020F0502020204030204" pitchFamily="34" charset="0"/>
              </a:rPr>
              <a:t>id </a:t>
            </a:r>
            <a:r>
              <a:rPr lang="en-US" b="1" kern="0" dirty="0" smtClean="0">
                <a:latin typeface="Calibri" panose="020F0502020204030204" pitchFamily="34" charset="0"/>
              </a:rPr>
              <a:t>and </a:t>
            </a:r>
            <a:r>
              <a:rPr lang="en-US" b="1" kern="0" dirty="0">
                <a:latin typeface="Calibri" panose="020F0502020204030204" pitchFamily="34" charset="0"/>
              </a:rPr>
              <a:t>Mobile </a:t>
            </a:r>
            <a:r>
              <a:rPr lang="en-US" b="1" kern="0" dirty="0" smtClean="0">
                <a:latin typeface="Calibri" panose="020F0502020204030204" pitchFamily="34" charset="0"/>
              </a:rPr>
              <a:t>no. are optional</a:t>
            </a:r>
            <a:r>
              <a:rPr lang="en-US" kern="0" dirty="0">
                <a:latin typeface="Calibri" panose="020F0502020204030204" pitchFamily="34" charset="0"/>
              </a:rPr>
              <a:t>. </a:t>
            </a:r>
            <a:r>
              <a:rPr lang="en-US" kern="0" dirty="0" smtClean="0">
                <a:latin typeface="Calibri" panose="020F0502020204030204" pitchFamily="34" charset="0"/>
              </a:rPr>
              <a:t>However operator can fill the same if the resident has filled the </a:t>
            </a:r>
            <a:r>
              <a:rPr lang="en-US" kern="0" dirty="0">
                <a:latin typeface="Calibri" panose="020F0502020204030204" pitchFamily="34" charset="0"/>
              </a:rPr>
              <a:t>E-Mail id and Mobile no.</a:t>
            </a:r>
            <a:r>
              <a:rPr lang="en-US" b="1" kern="0" dirty="0"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latin typeface="Calibri" panose="020F0502020204030204" pitchFamily="34" charset="0"/>
              </a:rPr>
              <a:t>in enrolment form.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84716" y="4248687"/>
            <a:ext cx="2057400" cy="76472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48472" y="4268566"/>
            <a:ext cx="493644" cy="7451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42115" y="3379696"/>
            <a:ext cx="2735601" cy="888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case of Indian resident, mobile no. and email id are optional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0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301" y="58474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Step-8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Enter basic </a:t>
            </a:r>
            <a:r>
              <a:rPr lang="en-US" b="1" kern="0" dirty="0" smtClean="0">
                <a:latin typeface="Calibri" panose="020F0502020204030204" pitchFamily="34" charset="0"/>
              </a:rPr>
              <a:t>demographic details</a:t>
            </a:r>
            <a:r>
              <a:rPr lang="en-US" kern="0" dirty="0" smtClean="0">
                <a:latin typeface="Calibri" panose="020F0502020204030204" pitchFamily="34" charset="0"/>
              </a:rPr>
              <a:t> of the resident like </a:t>
            </a:r>
            <a:r>
              <a:rPr lang="en-US" b="1" kern="0" dirty="0" smtClean="0">
                <a:latin typeface="Calibri" panose="020F0502020204030204" pitchFamily="34" charset="0"/>
              </a:rPr>
              <a:t>Name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Gender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Age</a:t>
            </a:r>
            <a:r>
              <a:rPr lang="en-US" kern="0" dirty="0" smtClean="0">
                <a:latin typeface="Calibri" panose="020F0502020204030204" pitchFamily="34" charset="0"/>
              </a:rPr>
              <a:t>, etc. and confirm the same. Click Next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564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21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81" y="1776121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12301" y="59370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Step-9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Record </a:t>
            </a:r>
            <a:r>
              <a:rPr lang="en-US" b="1" kern="0" dirty="0">
                <a:latin typeface="Calibri" panose="020F0502020204030204" pitchFamily="34" charset="0"/>
              </a:rPr>
              <a:t>address</a:t>
            </a:r>
            <a:r>
              <a:rPr lang="en-US" kern="0" dirty="0">
                <a:latin typeface="Calibri" panose="020F0502020204030204" pitchFamily="34" charset="0"/>
              </a:rPr>
              <a:t> of the </a:t>
            </a:r>
            <a:r>
              <a:rPr lang="en-US" kern="0" dirty="0" smtClean="0">
                <a:latin typeface="Calibri" panose="020F0502020204030204" pitchFamily="34" charset="0"/>
              </a:rPr>
              <a:t>resident. </a:t>
            </a:r>
            <a:r>
              <a:rPr lang="en-US" kern="0" dirty="0">
                <a:latin typeface="Calibri" panose="020F0502020204030204" pitchFamily="34" charset="0"/>
              </a:rPr>
              <a:t>Fields with (*) mark (</a:t>
            </a:r>
            <a:r>
              <a:rPr lang="en-US" b="1" kern="0" dirty="0">
                <a:latin typeface="Calibri" panose="020F0502020204030204" pitchFamily="34" charset="0"/>
              </a:rPr>
              <a:t>pin code</a:t>
            </a:r>
            <a:r>
              <a:rPr lang="en-US" kern="0" dirty="0">
                <a:latin typeface="Calibri" panose="020F0502020204030204" pitchFamily="34" charset="0"/>
              </a:rPr>
              <a:t>, </a:t>
            </a:r>
            <a:r>
              <a:rPr lang="en-US" b="1" kern="0" dirty="0">
                <a:latin typeface="Calibri" panose="020F0502020204030204" pitchFamily="34" charset="0"/>
              </a:rPr>
              <a:t>state</a:t>
            </a:r>
            <a:r>
              <a:rPr lang="en-US" kern="0" dirty="0">
                <a:latin typeface="Calibri" panose="020F0502020204030204" pitchFamily="34" charset="0"/>
              </a:rPr>
              <a:t>, </a:t>
            </a:r>
            <a:r>
              <a:rPr lang="en-US" b="1" kern="0" dirty="0">
                <a:latin typeface="Calibri" panose="020F0502020204030204" pitchFamily="34" charset="0"/>
              </a:rPr>
              <a:t>district</a:t>
            </a:r>
            <a:r>
              <a:rPr lang="en-US" kern="0" dirty="0">
                <a:latin typeface="Calibri" panose="020F0502020204030204" pitchFamily="34" charset="0"/>
              </a:rPr>
              <a:t> and </a:t>
            </a:r>
            <a:r>
              <a:rPr lang="en-US" b="1" kern="0" dirty="0">
                <a:latin typeface="Calibri" panose="020F0502020204030204" pitchFamily="34" charset="0"/>
              </a:rPr>
              <a:t>post office</a:t>
            </a:r>
            <a:r>
              <a:rPr lang="en-US" kern="0" dirty="0">
                <a:latin typeface="Calibri" panose="020F0502020204030204" pitchFamily="34" charset="0"/>
              </a:rPr>
              <a:t>) are mandatory. </a:t>
            </a:r>
            <a:r>
              <a:rPr lang="en-US" kern="0" dirty="0" smtClean="0">
                <a:latin typeface="Calibri" panose="020F0502020204030204" pitchFamily="34" charset="0"/>
              </a:rPr>
              <a:t>Click Next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87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301" y="58474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Record </a:t>
            </a:r>
            <a:r>
              <a:rPr lang="en-US" b="1" kern="0" dirty="0">
                <a:latin typeface="Calibri" panose="020F0502020204030204" pitchFamily="34" charset="0"/>
              </a:rPr>
              <a:t>consent</a:t>
            </a:r>
            <a:r>
              <a:rPr lang="en-US" kern="0" dirty="0">
                <a:latin typeface="Calibri" panose="020F0502020204030204" pitchFamily="34" charset="0"/>
              </a:rPr>
              <a:t> of the applicant by selecting check box and click </a:t>
            </a:r>
            <a:r>
              <a:rPr lang="en-US" kern="0" dirty="0" smtClean="0">
                <a:latin typeface="Calibri" panose="020F0502020204030204" pitchFamily="34" charset="0"/>
              </a:rPr>
              <a:t>next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08" y="1770459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6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099" y="1776244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0231" y="58474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List </a:t>
            </a:r>
            <a:r>
              <a:rPr lang="en-US" kern="0" dirty="0">
                <a:latin typeface="Calibri" panose="020F0502020204030204" pitchFamily="34" charset="0"/>
              </a:rPr>
              <a:t>of </a:t>
            </a:r>
            <a:r>
              <a:rPr lang="en-US" kern="0" dirty="0" smtClean="0">
                <a:latin typeface="Calibri" panose="020F0502020204030204" pitchFamily="34" charset="0"/>
              </a:rPr>
              <a:t>supporting documents </a:t>
            </a:r>
            <a:r>
              <a:rPr lang="en-US" kern="0" dirty="0">
                <a:latin typeface="Calibri" panose="020F0502020204030204" pitchFamily="34" charset="0"/>
              </a:rPr>
              <a:t>for </a:t>
            </a:r>
            <a:r>
              <a:rPr lang="en-US" b="1" kern="0" dirty="0" smtClean="0">
                <a:latin typeface="Calibri" panose="020F0502020204030204" pitchFamily="34" charset="0"/>
              </a:rPr>
              <a:t>Proof of Date of Birth</a:t>
            </a:r>
            <a:r>
              <a:rPr lang="en-US" kern="0" dirty="0" smtClean="0">
                <a:latin typeface="Calibri" panose="020F0502020204030204" pitchFamily="34" charset="0"/>
              </a:rPr>
              <a:t> of </a:t>
            </a:r>
            <a:r>
              <a:rPr lang="en-US" kern="0" dirty="0">
                <a:latin typeface="Calibri" panose="020F0502020204030204" pitchFamily="34" charset="0"/>
              </a:rPr>
              <a:t>the Resident</a:t>
            </a:r>
            <a:r>
              <a:rPr lang="en-US" kern="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9392" y="3576913"/>
            <a:ext cx="2241176" cy="123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4686" y="3989289"/>
            <a:ext cx="1201271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12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2097" y="177624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03179" y="4652682"/>
            <a:ext cx="2241176" cy="123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12301" y="584744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List of supporting documents for </a:t>
            </a:r>
            <a:r>
              <a:rPr lang="en-US" b="1" kern="0" dirty="0" smtClean="0">
                <a:latin typeface="Calibri" panose="020F0502020204030204" pitchFamily="34" charset="0"/>
              </a:rPr>
              <a:t>Proof of Identity (POI)</a:t>
            </a:r>
            <a:r>
              <a:rPr lang="en-US" kern="0" dirty="0" smtClean="0">
                <a:latin typeface="Calibri" panose="020F0502020204030204" pitchFamily="34" charset="0"/>
              </a:rPr>
              <a:t> of the Resident.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98838" y="5127812"/>
            <a:ext cx="1201271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94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56965" y="3469340"/>
            <a:ext cx="2241176" cy="1640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12301" y="59370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List of supporting  documents for </a:t>
            </a:r>
            <a:r>
              <a:rPr lang="en-US" b="1" kern="0" dirty="0" smtClean="0">
                <a:latin typeface="Calibri" panose="020F0502020204030204" pitchFamily="34" charset="0"/>
              </a:rPr>
              <a:t>Proof of Address (POA)</a:t>
            </a:r>
            <a:r>
              <a:rPr lang="en-US" kern="0" dirty="0" smtClean="0">
                <a:latin typeface="Calibri" panose="020F0502020204030204" pitchFamily="34" charset="0"/>
              </a:rPr>
              <a:t> of the Resident.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33308" y="4159622"/>
            <a:ext cx="1201271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96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301" y="593712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Operator to click on the scan button to </a:t>
            </a:r>
            <a:r>
              <a:rPr lang="en-US" b="1" kern="0" dirty="0">
                <a:latin typeface="Calibri" panose="020F0502020204030204" pitchFamily="34" charset="0"/>
              </a:rPr>
              <a:t>scan </a:t>
            </a:r>
            <a:r>
              <a:rPr lang="en-US" kern="0" dirty="0">
                <a:latin typeface="Calibri" panose="020F0502020204030204" pitchFamily="34" charset="0"/>
              </a:rPr>
              <a:t>and </a:t>
            </a:r>
            <a:r>
              <a:rPr lang="en-US" b="1" kern="0" dirty="0">
                <a:latin typeface="Calibri" panose="020F0502020204030204" pitchFamily="34" charset="0"/>
              </a:rPr>
              <a:t>upload</a:t>
            </a:r>
            <a:r>
              <a:rPr lang="en-US" kern="0" dirty="0">
                <a:latin typeface="Calibri" panose="020F0502020204030204" pitchFamily="34" charset="0"/>
              </a:rPr>
              <a:t> the valid document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17" y="1780374"/>
            <a:ext cx="8138160" cy="438912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5307108" y="3818964"/>
            <a:ext cx="1931115" cy="896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8222" y="3675916"/>
            <a:ext cx="1739349" cy="5232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Click here to scan the documents</a:t>
            </a:r>
            <a:endParaRPr lang="en-IN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21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2301" y="575784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b="1" kern="0" dirty="0">
                <a:latin typeface="Calibri" panose="020F0502020204030204" pitchFamily="34" charset="0"/>
              </a:rPr>
              <a:t>Preview</a:t>
            </a:r>
            <a:r>
              <a:rPr lang="en-US" kern="0" dirty="0">
                <a:latin typeface="Calibri" panose="020F0502020204030204" pitchFamily="34" charset="0"/>
              </a:rPr>
              <a:t> of the scanned document would appear, operator </a:t>
            </a:r>
            <a:r>
              <a:rPr lang="en-US" kern="0" dirty="0" smtClean="0">
                <a:latin typeface="Calibri" panose="020F0502020204030204" pitchFamily="34" charset="0"/>
              </a:rPr>
              <a:t>has to </a:t>
            </a:r>
            <a:r>
              <a:rPr lang="en-US" kern="0" dirty="0">
                <a:latin typeface="Calibri" panose="020F0502020204030204" pitchFamily="34" charset="0"/>
              </a:rPr>
              <a:t>check the </a:t>
            </a:r>
            <a:r>
              <a:rPr lang="en-US" kern="0" dirty="0" smtClean="0">
                <a:latin typeface="Calibri" panose="020F0502020204030204" pitchFamily="34" charset="0"/>
              </a:rPr>
              <a:t>scanned document properly before upload.</a:t>
            </a:r>
            <a:endParaRPr lang="en-US" kern="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13294" y="4831976"/>
            <a:ext cx="974" cy="5905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78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5554" y="1785210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2301" y="584748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Similarly upload all the valid documents. After the scanning is done successfully "</a:t>
            </a:r>
            <a:r>
              <a:rPr lang="en-US" b="1" kern="0" dirty="0">
                <a:latin typeface="Calibri" panose="020F0502020204030204" pitchFamily="34" charset="0"/>
              </a:rPr>
              <a:t>Green Tick</a:t>
            </a:r>
            <a:r>
              <a:rPr lang="en-US" kern="0" dirty="0">
                <a:latin typeface="Calibri" panose="020F0502020204030204" pitchFamily="34" charset="0"/>
              </a:rPr>
              <a:t>" symbol indicates that the upload to backend service is successful. Click next.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>
            <a:stCxn id="10" idx="1"/>
          </p:cNvCxnSpPr>
          <p:nvPr/>
        </p:nvCxnSpPr>
        <p:spPr>
          <a:xfrm flipH="1">
            <a:off x="5800165" y="4028529"/>
            <a:ext cx="1366728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6893" y="3766919"/>
            <a:ext cx="2027583" cy="52322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Documents scan successfully</a:t>
            </a:r>
            <a:endParaRPr lang="en-IN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4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22" y="1699526"/>
            <a:ext cx="8139953" cy="44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413952" y="4048730"/>
            <a:ext cx="1416424" cy="1398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4920" y="4598893"/>
            <a:ext cx="1422077" cy="409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1619" y="495098"/>
            <a:ext cx="10959746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</a:t>
            </a:r>
            <a:r>
              <a:rPr lang="en-IN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                                               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Please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ensure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that the 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is connected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internet, then Operator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option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’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Mode Selection.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08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93712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Step-17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</a:t>
            </a:r>
            <a:r>
              <a:rPr lang="en-US" b="1" kern="0" dirty="0">
                <a:latin typeface="Calibri" panose="020F0502020204030204" pitchFamily="34" charset="0"/>
              </a:rPr>
              <a:t>face</a:t>
            </a:r>
            <a:r>
              <a:rPr lang="en-US" kern="0" dirty="0">
                <a:latin typeface="Calibri" panose="020F0502020204030204" pitchFamily="34" charset="0"/>
              </a:rPr>
              <a:t> of the applicant as per process and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13" y="1772539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4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93711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Step-18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</a:t>
            </a:r>
            <a:r>
              <a:rPr lang="en-US" b="1" kern="0" dirty="0">
                <a:latin typeface="Calibri" panose="020F0502020204030204" pitchFamily="34" charset="0"/>
              </a:rPr>
              <a:t>fingerprints</a:t>
            </a:r>
            <a:r>
              <a:rPr lang="en-US" kern="0" dirty="0">
                <a:latin typeface="Calibri" panose="020F0502020204030204" pitchFamily="34" charset="0"/>
              </a:rPr>
              <a:t> of the resident and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95" y="1772538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5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75784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Step-19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</a:t>
            </a:r>
            <a:r>
              <a:rPr lang="en-US" b="1" kern="0" dirty="0">
                <a:latin typeface="Calibri" panose="020F0502020204030204" pitchFamily="34" charset="0"/>
              </a:rPr>
              <a:t>both iris</a:t>
            </a:r>
            <a:r>
              <a:rPr lang="en-US" kern="0" dirty="0">
                <a:latin typeface="Calibri" panose="020F0502020204030204" pitchFamily="34" charset="0"/>
              </a:rPr>
              <a:t> of the resident and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54" y="1772542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5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84746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Step-20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Request the applicant to </a:t>
            </a:r>
            <a:r>
              <a:rPr lang="en-US" b="1" kern="0" dirty="0">
                <a:latin typeface="Calibri" panose="020F0502020204030204" pitchFamily="34" charset="0"/>
              </a:rPr>
              <a:t>verify all the entered details</a:t>
            </a:r>
            <a:r>
              <a:rPr lang="en-US" kern="0" dirty="0">
                <a:latin typeface="Calibri" panose="020F0502020204030204" pitchFamily="34" charset="0"/>
              </a:rPr>
              <a:t>, in the review page. After the operator’s confirmation, the details cannot be changed.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14" y="1781504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4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602674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Step-21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should confirm that the entered details are correct by providing his/her biometrics.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377" y="1790467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7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53" y="177514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58474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acknowledgement slip.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5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8474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Preview of acknowledgement slip and take the print-out for uploading the </a:t>
            </a:r>
            <a:r>
              <a:rPr lang="en-US" kern="0" dirty="0" smtClean="0">
                <a:latin typeface="Calibri" panose="020F0502020204030204" pitchFamily="34" charset="0"/>
              </a:rPr>
              <a:t>same.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448" y="1772539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37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29" y="1775146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21266" y="584743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signed enrolment form filled by the resident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84745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form and acknowledgement slip submit button will be enabled. After successful submission of enrolment request following message will be displayed showing completion of the transaction.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52" y="1780375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08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518" y="1819835"/>
            <a:ext cx="762896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Case Two: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Resident not having proof of birth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5783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90" y="1709741"/>
            <a:ext cx="8138160" cy="446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2653" y="486134"/>
            <a:ext cx="10968712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login page will appear,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Enter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Aadhaar Number’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CAPTCHA’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for login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094593" y="3825786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7080951" y="4167027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8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56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12301" y="593708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“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Indian Resident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radio button in resident type option, all other fields shall get selected according to the resident type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. Then select 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No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’ in case resident not having proof of Birth.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17062" y="2822323"/>
            <a:ext cx="983582" cy="155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789539" y="4444936"/>
            <a:ext cx="1015544" cy="155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93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71" y="178352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12301" y="56681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For Indian Resident </a:t>
            </a:r>
            <a:r>
              <a:rPr lang="en-US" kern="0" dirty="0" smtClean="0">
                <a:latin typeface="Calibri" panose="020F0502020204030204" pitchFamily="34" charset="0"/>
              </a:rPr>
              <a:t>enrolment</a:t>
            </a:r>
            <a:r>
              <a:rPr lang="en-US" kern="0" dirty="0">
                <a:latin typeface="Calibri" panose="020F0502020204030204" pitchFamily="34" charset="0"/>
              </a:rPr>
              <a:t>, </a:t>
            </a:r>
            <a:r>
              <a:rPr lang="en-US" b="1" kern="0" dirty="0">
                <a:latin typeface="Calibri" panose="020F0502020204030204" pitchFamily="34" charset="0"/>
              </a:rPr>
              <a:t>E-Mail id and Mobile no. </a:t>
            </a:r>
            <a:r>
              <a:rPr lang="en-US" b="1" kern="0" dirty="0" smtClean="0">
                <a:latin typeface="Calibri" panose="020F0502020204030204" pitchFamily="34" charset="0"/>
              </a:rPr>
              <a:t>are </a:t>
            </a:r>
            <a:r>
              <a:rPr lang="en-US" b="1" kern="0" dirty="0">
                <a:latin typeface="Calibri" panose="020F0502020204030204" pitchFamily="34" charset="0"/>
              </a:rPr>
              <a:t>optional</a:t>
            </a:r>
            <a:r>
              <a:rPr lang="en-US" kern="0" dirty="0">
                <a:latin typeface="Calibri" panose="020F0502020204030204" pitchFamily="34" charset="0"/>
              </a:rPr>
              <a:t>. However operator can fill the same if the resident has filled the E-Mail id and Mobile no.</a:t>
            </a:r>
            <a:r>
              <a:rPr lang="en-US" b="1" kern="0" dirty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in enrolment form.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17805" y="4105249"/>
            <a:ext cx="2057400" cy="76472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81561" y="4125128"/>
            <a:ext cx="493644" cy="74514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75204" y="3299011"/>
            <a:ext cx="2520447" cy="826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case of Indian resident, mobile no. and email id are </a:t>
            </a:r>
            <a:r>
              <a:rPr lang="en-US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optional.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11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301" y="593710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Enter basic demographic details of the resident like </a:t>
            </a:r>
            <a:r>
              <a:rPr lang="en-US" b="1" kern="0" dirty="0" smtClean="0">
                <a:latin typeface="Calibri" panose="020F0502020204030204" pitchFamily="34" charset="0"/>
              </a:rPr>
              <a:t>Name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Gender</a:t>
            </a:r>
            <a:r>
              <a:rPr lang="en-US" kern="0" dirty="0" smtClean="0">
                <a:latin typeface="Calibri" panose="020F0502020204030204" pitchFamily="34" charset="0"/>
              </a:rPr>
              <a:t>, </a:t>
            </a:r>
            <a:r>
              <a:rPr lang="en-US" b="1" kern="0" dirty="0" smtClean="0">
                <a:latin typeface="Calibri" panose="020F0502020204030204" pitchFamily="34" charset="0"/>
              </a:rPr>
              <a:t>Age</a:t>
            </a:r>
            <a:r>
              <a:rPr lang="en-US" kern="0" dirty="0" smtClean="0">
                <a:latin typeface="Calibri" panose="020F0502020204030204" pitchFamily="34" charset="0"/>
              </a:rPr>
              <a:t>, etc. and confirm the same. Click Next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83" y="1781505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6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17" y="177612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12301" y="584745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Record address of the resident. Fields with (*) mark (</a:t>
            </a:r>
            <a:r>
              <a:rPr lang="en-US" b="1" kern="0" dirty="0">
                <a:latin typeface="Calibri" panose="020F0502020204030204" pitchFamily="34" charset="0"/>
              </a:rPr>
              <a:t>pin code, state, district</a:t>
            </a:r>
            <a:r>
              <a:rPr lang="en-US" kern="0" dirty="0">
                <a:latin typeface="Calibri" panose="020F0502020204030204" pitchFamily="34" charset="0"/>
              </a:rPr>
              <a:t> and </a:t>
            </a:r>
            <a:r>
              <a:rPr lang="en-US" b="1" kern="0" dirty="0">
                <a:latin typeface="Calibri" panose="020F0502020204030204" pitchFamily="34" charset="0"/>
              </a:rPr>
              <a:t>post office</a:t>
            </a:r>
            <a:r>
              <a:rPr lang="en-US" kern="0" dirty="0">
                <a:latin typeface="Calibri" panose="020F0502020204030204" pitchFamily="34" charset="0"/>
              </a:rPr>
              <a:t>) are mandatory.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0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301" y="593713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Record </a:t>
            </a:r>
            <a:r>
              <a:rPr lang="en-US" b="1" kern="0" dirty="0">
                <a:latin typeface="Calibri" panose="020F0502020204030204" pitchFamily="34" charset="0"/>
              </a:rPr>
              <a:t>consent </a:t>
            </a:r>
            <a:r>
              <a:rPr lang="en-US" kern="0" dirty="0">
                <a:latin typeface="Calibri" panose="020F0502020204030204" pitchFamily="34" charset="0"/>
              </a:rPr>
              <a:t>of the applicant by selecting check box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04" y="1775148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02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31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12301" y="584746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In continuation, the </a:t>
            </a:r>
            <a:r>
              <a:rPr lang="en-US" kern="0" dirty="0">
                <a:latin typeface="Calibri" panose="020F0502020204030204" pitchFamily="34" charset="0"/>
              </a:rPr>
              <a:t>supporting documents </a:t>
            </a:r>
            <a:r>
              <a:rPr lang="en-US" kern="0" dirty="0" smtClean="0">
                <a:latin typeface="Calibri" panose="020F0502020204030204" pitchFamily="34" charset="0"/>
              </a:rPr>
              <a:t>needs to be add by the operator as per the given list for Proof of </a:t>
            </a:r>
            <a:r>
              <a:rPr lang="en-US" b="1" kern="0" dirty="0" smtClean="0">
                <a:latin typeface="Calibri" panose="020F0502020204030204" pitchFamily="34" charset="0"/>
              </a:rPr>
              <a:t>Identification (POI)</a:t>
            </a:r>
            <a:r>
              <a:rPr lang="en-US" kern="0" dirty="0" smtClean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9390" y="3827930"/>
            <a:ext cx="2241176" cy="123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13649" y="4240306"/>
            <a:ext cx="1201271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41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523551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949389" y="4034115"/>
            <a:ext cx="2241176" cy="1237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12301" y="575783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List of supporting documents for </a:t>
            </a:r>
            <a:r>
              <a:rPr lang="en-US" b="1" kern="0" dirty="0" smtClean="0">
                <a:latin typeface="Calibri" panose="020F0502020204030204" pitchFamily="34" charset="0"/>
              </a:rPr>
              <a:t>Proof of Address (POA)</a:t>
            </a:r>
            <a:r>
              <a:rPr lang="en-US" kern="0" dirty="0" smtClean="0">
                <a:latin typeface="Calibri" panose="020F0502020204030204" pitchFamily="34" charset="0"/>
              </a:rPr>
              <a:t> of the Resident.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45048" y="4509245"/>
            <a:ext cx="1201271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8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301" y="584748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Step-8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Similarly upload all the valid documents.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38" y="1610045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4894729" y="3648635"/>
            <a:ext cx="1931115" cy="896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25843" y="3505587"/>
            <a:ext cx="1739349" cy="5232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Click here to scan the documents</a:t>
            </a:r>
            <a:endParaRPr lang="en-IN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74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12301" y="584746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Step-9</a:t>
            </a:r>
            <a:endParaRPr lang="en-IN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b="1" kern="0" dirty="0">
                <a:latin typeface="Calibri" panose="020F0502020204030204" pitchFamily="34" charset="0"/>
              </a:rPr>
              <a:t>Preview</a:t>
            </a:r>
            <a:r>
              <a:rPr lang="en-US" kern="0" dirty="0">
                <a:latin typeface="Calibri" panose="020F0502020204030204" pitchFamily="34" charset="0"/>
              </a:rPr>
              <a:t> of the scanned document would appear, operator </a:t>
            </a:r>
            <a:r>
              <a:rPr lang="en-US" kern="0" dirty="0" smtClean="0">
                <a:latin typeface="Calibri" panose="020F0502020204030204" pitchFamily="34" charset="0"/>
              </a:rPr>
              <a:t>has to </a:t>
            </a:r>
            <a:r>
              <a:rPr lang="en-US" kern="0" dirty="0">
                <a:latin typeface="Calibri" panose="020F0502020204030204" pitchFamily="34" charset="0"/>
              </a:rPr>
              <a:t>check the </a:t>
            </a:r>
            <a:r>
              <a:rPr lang="en-US" kern="0" dirty="0" smtClean="0">
                <a:latin typeface="Calibri" panose="020F0502020204030204" pitchFamily="34" charset="0"/>
              </a:rPr>
              <a:t>scanned document properly </a:t>
            </a:r>
            <a:r>
              <a:rPr lang="en-US" kern="0" dirty="0">
                <a:latin typeface="Calibri" panose="020F0502020204030204" pitchFamily="34" charset="0"/>
              </a:rPr>
              <a:t>before upload</a:t>
            </a:r>
            <a:r>
              <a:rPr lang="en-US" kern="0" dirty="0" smtClean="0">
                <a:latin typeface="Calibri" panose="020F0502020204030204" pitchFamily="34" charset="0"/>
              </a:rPr>
              <a:t>.</a:t>
            </a:r>
            <a:endParaRPr lang="en-US" kern="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13294" y="4831976"/>
            <a:ext cx="974" cy="5905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5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94172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2301" y="593710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Similarly upload all the valid documents. After the scanning is done successfully "</a:t>
            </a:r>
            <a:r>
              <a:rPr lang="en-US" b="1" kern="0" dirty="0">
                <a:latin typeface="Calibri" panose="020F0502020204030204" pitchFamily="34" charset="0"/>
              </a:rPr>
              <a:t>Green Tick</a:t>
            </a:r>
            <a:r>
              <a:rPr lang="en-US" kern="0" dirty="0">
                <a:latin typeface="Calibri" panose="020F0502020204030204" pitchFamily="34" charset="0"/>
              </a:rPr>
              <a:t>" symbol indicates that the upload to backend service is successful. Click next.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>
            <a:stCxn id="10" idx="1"/>
          </p:cNvCxnSpPr>
          <p:nvPr/>
        </p:nvCxnSpPr>
        <p:spPr>
          <a:xfrm flipH="1">
            <a:off x="6024282" y="4037491"/>
            <a:ext cx="1366728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010" y="3775881"/>
            <a:ext cx="2027583" cy="52322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Documents scan successfully</a:t>
            </a:r>
            <a:endParaRPr lang="en-IN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33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656" y="486134"/>
            <a:ext cx="10977673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Operator needs to give his/her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biometric’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for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authentication using -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fingerprint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or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Iris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. 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09" y="1772537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257803" y="2519471"/>
            <a:ext cx="1590261" cy="2415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08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8474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</a:t>
            </a:r>
            <a:r>
              <a:rPr lang="en-US" b="1" kern="0" dirty="0">
                <a:latin typeface="Calibri" panose="020F0502020204030204" pitchFamily="34" charset="0"/>
              </a:rPr>
              <a:t>face</a:t>
            </a:r>
            <a:r>
              <a:rPr lang="en-US" kern="0" dirty="0">
                <a:latin typeface="Calibri" panose="020F0502020204030204" pitchFamily="34" charset="0"/>
              </a:rPr>
              <a:t> of the applicant as per process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05" y="1611174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8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75783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</a:t>
            </a:r>
            <a:r>
              <a:rPr lang="en-US" b="1" kern="0" dirty="0">
                <a:latin typeface="Calibri" panose="020F0502020204030204" pitchFamily="34" charset="0"/>
              </a:rPr>
              <a:t>fingerprints </a:t>
            </a:r>
            <a:r>
              <a:rPr lang="en-US" kern="0" dirty="0">
                <a:latin typeface="Calibri" panose="020F0502020204030204" pitchFamily="34" charset="0"/>
              </a:rPr>
              <a:t>of the resident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06" y="1611173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0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75782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</a:t>
            </a:r>
            <a:r>
              <a:rPr lang="en-US" b="1" kern="0" dirty="0">
                <a:latin typeface="Calibri" panose="020F0502020204030204" pitchFamily="34" charset="0"/>
              </a:rPr>
              <a:t>both iris </a:t>
            </a:r>
            <a:r>
              <a:rPr lang="en-US" kern="0" dirty="0">
                <a:latin typeface="Calibri" panose="020F0502020204030204" pitchFamily="34" charset="0"/>
              </a:rPr>
              <a:t>of the resident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09" y="1611176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50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84744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Request the applicant to </a:t>
            </a:r>
            <a:r>
              <a:rPr lang="en-US" b="1" kern="0" dirty="0">
                <a:latin typeface="Calibri" panose="020F0502020204030204" pitchFamily="34" charset="0"/>
              </a:rPr>
              <a:t>verify all the entered details</a:t>
            </a:r>
            <a:r>
              <a:rPr lang="en-US" kern="0" dirty="0">
                <a:latin typeface="Calibri" panose="020F0502020204030204" pitchFamily="34" charset="0"/>
              </a:rPr>
              <a:t>, in the review page. After the operator’s confirmation, the details cannot be changed.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781505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39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8474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should confirm that the entered details are correct by providing his/her </a:t>
            </a:r>
            <a:r>
              <a:rPr lang="en-US" b="1" kern="0" dirty="0">
                <a:latin typeface="Calibri" panose="020F0502020204030204" pitchFamily="34" charset="0"/>
              </a:rPr>
              <a:t>biometrics</a:t>
            </a:r>
            <a:r>
              <a:rPr lang="en-US" kern="0" dirty="0">
                <a:latin typeface="Calibri" panose="020F0502020204030204" pitchFamily="34" charset="0"/>
              </a:rPr>
              <a:t>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790471"/>
            <a:ext cx="8143875" cy="4391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50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802044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584745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8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93708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Step-17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Preview of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 and take the print-out for uploading the same.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611174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3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514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58474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Step-18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signed enrolment form filled by the </a:t>
            </a:r>
            <a:r>
              <a:rPr lang="en-US" kern="0" dirty="0" smtClean="0">
                <a:latin typeface="Calibri" panose="020F0502020204030204" pitchFamily="34" charset="0"/>
              </a:rPr>
              <a:t>resident.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5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575781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Step-19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form and acknowledgement slip submit button will be enabled. After successful submission of enrolment request following message will be displayed showing completion of the transaction.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789338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1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4FB06C-CE61-41AC-11DF-80E03EA08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8B025D8-CCA6-27FF-0CCE-AE48572293D4}"/>
              </a:ext>
            </a:extLst>
          </p:cNvPr>
          <p:cNvSpPr txBox="1">
            <a:spLocks/>
          </p:cNvSpPr>
          <p:nvPr/>
        </p:nvSpPr>
        <p:spPr>
          <a:xfrm>
            <a:off x="0" y="2598271"/>
            <a:ext cx="12192000" cy="677333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81269" tIns="40635" rIns="81269" bIns="40635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44" b="1" u="sng" dirty="0">
                <a:solidFill>
                  <a:schemeClr val="bg1"/>
                </a:solidFill>
                <a:sym typeface="Wingdings" panose="05000000000000000000" pitchFamily="2" charset="2"/>
              </a:rPr>
              <a:t>Thank You</a:t>
            </a:r>
            <a:endParaRPr lang="en-IN" sz="2844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9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3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After biometric authentication operator receives OTP, enter 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OTP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to proceed.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71" y="1763575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80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26" y="177514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the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Adult 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enrolment (18 years and above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)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tab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under new enrolment option, click next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05362" y="3209364"/>
            <a:ext cx="1066803" cy="409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Type of Enrolment</a:t>
            </a:r>
            <a:endParaRPr lang="en-IN" sz="3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1559397"/>
              </p:ext>
            </p:extLst>
          </p:nvPr>
        </p:nvGraphicFramePr>
        <p:xfrm>
          <a:off x="636494" y="838200"/>
          <a:ext cx="10515600" cy="530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6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1518" y="1819835"/>
            <a:ext cx="762896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Case One: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Resident having proof of birth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5783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2301" y="575783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“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Indian Resident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radio button in resident type option, all other fields shall get selected according to the resident type.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17062" y="3001618"/>
            <a:ext cx="983582" cy="155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26920" y="4574526"/>
            <a:ext cx="983582" cy="155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8965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Document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based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enrolment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3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31734</TotalTime>
  <Words>1090</Words>
  <Application>Microsoft Office PowerPoint</Application>
  <PresentationFormat>Widescreen</PresentationFormat>
  <Paragraphs>162</Paragraphs>
  <Slides>49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Aptos</vt:lpstr>
      <vt:lpstr>Arial</vt:lpstr>
      <vt:lpstr>Calibri</vt:lpstr>
      <vt:lpstr>Mangal</vt:lpstr>
      <vt:lpstr>Times New Roman</vt:lpstr>
      <vt:lpstr>Wingdings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of Enrolment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</dc:creator>
  <cp:lastModifiedBy>Pankaj Harit</cp:lastModifiedBy>
  <cp:revision>970</cp:revision>
  <dcterms:modified xsi:type="dcterms:W3CDTF">2025-06-22T14:23:20Z</dcterms:modified>
</cp:coreProperties>
</file>