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60"/>
  </p:notesMasterIdLst>
  <p:sldIdLst>
    <p:sldId id="493" r:id="rId2"/>
    <p:sldId id="494" r:id="rId3"/>
    <p:sldId id="495" r:id="rId4"/>
    <p:sldId id="496" r:id="rId5"/>
    <p:sldId id="497" r:id="rId6"/>
    <p:sldId id="503" r:id="rId7"/>
    <p:sldId id="574" r:id="rId8"/>
    <p:sldId id="565" r:id="rId9"/>
    <p:sldId id="542" r:id="rId10"/>
    <p:sldId id="505" r:id="rId11"/>
    <p:sldId id="498" r:id="rId12"/>
    <p:sldId id="499" r:id="rId13"/>
    <p:sldId id="506" r:id="rId14"/>
    <p:sldId id="500" r:id="rId15"/>
    <p:sldId id="501" r:id="rId16"/>
    <p:sldId id="507" r:id="rId17"/>
    <p:sldId id="521" r:id="rId18"/>
    <p:sldId id="524" r:id="rId19"/>
    <p:sldId id="567" r:id="rId20"/>
    <p:sldId id="568" r:id="rId21"/>
    <p:sldId id="569" r:id="rId22"/>
    <p:sldId id="570" r:id="rId23"/>
    <p:sldId id="571" r:id="rId24"/>
    <p:sldId id="572" r:id="rId25"/>
    <p:sldId id="573" r:id="rId26"/>
    <p:sldId id="543" r:id="rId27"/>
    <p:sldId id="544" r:id="rId28"/>
    <p:sldId id="582" r:id="rId29"/>
    <p:sldId id="583" r:id="rId30"/>
    <p:sldId id="584" r:id="rId31"/>
    <p:sldId id="551" r:id="rId32"/>
    <p:sldId id="562" r:id="rId33"/>
    <p:sldId id="563" r:id="rId34"/>
    <p:sldId id="552" r:id="rId35"/>
    <p:sldId id="553" r:id="rId36"/>
    <p:sldId id="538" r:id="rId37"/>
    <p:sldId id="541" r:id="rId38"/>
    <p:sldId id="525" r:id="rId39"/>
    <p:sldId id="526" r:id="rId40"/>
    <p:sldId id="527" r:id="rId41"/>
    <p:sldId id="528" r:id="rId42"/>
    <p:sldId id="529" r:id="rId43"/>
    <p:sldId id="530" r:id="rId44"/>
    <p:sldId id="555" r:id="rId45"/>
    <p:sldId id="566" r:id="rId46"/>
    <p:sldId id="557" r:id="rId47"/>
    <p:sldId id="558" r:id="rId48"/>
    <p:sldId id="559" r:id="rId49"/>
    <p:sldId id="560" r:id="rId50"/>
    <p:sldId id="585" r:id="rId51"/>
    <p:sldId id="575" r:id="rId52"/>
    <p:sldId id="576" r:id="rId53"/>
    <p:sldId id="577" r:id="rId54"/>
    <p:sldId id="578" r:id="rId55"/>
    <p:sldId id="579" r:id="rId56"/>
    <p:sldId id="580" r:id="rId57"/>
    <p:sldId id="581" r:id="rId58"/>
    <p:sldId id="586" r:id="rId59"/>
  </p:sldIdLst>
  <p:sldSz cx="12192000" cy="6858000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14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kaj Harit" initials="PH" lastIdx="3" clrIdx="0">
    <p:extLst>
      <p:ext uri="{19B8F6BF-5375-455C-9EA6-DF929625EA0E}">
        <p15:presenceInfo xmlns:p15="http://schemas.microsoft.com/office/powerpoint/2012/main" userId="S-1-5-21-1671199569-649489162-3322378303-760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783" autoAdjust="0"/>
  </p:normalViewPr>
  <p:slideViewPr>
    <p:cSldViewPr snapToGrid="0">
      <p:cViewPr varScale="1">
        <p:scale>
          <a:sx n="85" d="100"/>
          <a:sy n="85" d="100"/>
        </p:scale>
        <p:origin x="490" y="91"/>
      </p:cViewPr>
      <p:guideLst>
        <p:guide orient="horz" pos="528"/>
        <p:guide pos="14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32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3C02D-0F73-49AF-AE8A-0DFC0104EF47}" type="doc">
      <dgm:prSet loTypeId="urn:microsoft.com/office/officeart/2005/8/layout/orgChart1" loCatId="hierarchy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30D8A8B5-A7B9-44A4-8350-CB0BE0129488}">
      <dgm:prSet phldrT="[Text]" custT="1"/>
      <dgm:spPr/>
      <dgm:t>
        <a:bodyPr/>
        <a:lstStyle/>
        <a:p>
          <a:r>
            <a:rPr lang="en-US" sz="1600" b="1" dirty="0" smtClean="0">
              <a:latin typeface="+mj-lt"/>
              <a:cs typeface="Arial" panose="020B0604020202020204" pitchFamily="34" charset="0"/>
            </a:rPr>
            <a:t>Enrolment Type</a:t>
          </a:r>
          <a:endParaRPr lang="en-IN" sz="1600" b="1" dirty="0">
            <a:latin typeface="+mj-lt"/>
            <a:cs typeface="Arial" panose="020B0604020202020204" pitchFamily="34" charset="0"/>
          </a:endParaRPr>
        </a:p>
      </dgm:t>
    </dgm:pt>
    <dgm:pt modelId="{B2907832-BBF3-45B6-AFE4-4137C51240AB}" type="parTrans" cxnId="{DFAACD40-1B73-4B54-8799-B5A31E80518F}">
      <dgm:prSet/>
      <dgm:spPr/>
      <dgm:t>
        <a:bodyPr/>
        <a:lstStyle/>
        <a:p>
          <a:endParaRPr lang="en-IN" sz="1600">
            <a:latin typeface="+mj-lt"/>
            <a:cs typeface="Arial" panose="020B0604020202020204" pitchFamily="34" charset="0"/>
          </a:endParaRPr>
        </a:p>
      </dgm:t>
    </dgm:pt>
    <dgm:pt modelId="{B8C2C912-01B0-4E44-9E73-CB1FE21BAA84}" type="sibTrans" cxnId="{DFAACD40-1B73-4B54-8799-B5A31E80518F}">
      <dgm:prSet/>
      <dgm:spPr/>
      <dgm:t>
        <a:bodyPr/>
        <a:lstStyle/>
        <a:p>
          <a:endParaRPr lang="en-IN" sz="1600">
            <a:latin typeface="+mj-lt"/>
            <a:cs typeface="Arial" panose="020B0604020202020204" pitchFamily="34" charset="0"/>
          </a:endParaRPr>
        </a:p>
      </dgm:t>
    </dgm:pt>
    <dgm:pt modelId="{1C24EE1F-4D3A-422C-A03B-C5DAF1594843}">
      <dgm:prSet phldrT="[Text]" custT="1"/>
      <dgm:spPr/>
      <dgm:t>
        <a:bodyPr/>
        <a:lstStyle/>
        <a:p>
          <a:r>
            <a:rPr lang="en-US" sz="1600" b="1" dirty="0" smtClean="0">
              <a:latin typeface="+mj-lt"/>
              <a:cs typeface="Arial" panose="020B0604020202020204" pitchFamily="34" charset="0"/>
            </a:rPr>
            <a:t>Document Based Enrolment</a:t>
          </a:r>
          <a:endParaRPr lang="en-IN" sz="1600" b="1" dirty="0">
            <a:latin typeface="+mj-lt"/>
            <a:cs typeface="Arial" panose="020B0604020202020204" pitchFamily="34" charset="0"/>
          </a:endParaRPr>
        </a:p>
      </dgm:t>
    </dgm:pt>
    <dgm:pt modelId="{2354B55E-01A0-4AE5-8402-AAAE63284D8D}" type="parTrans" cxnId="{F2315CB4-E1A0-461F-9B6B-E57D6DCD9A60}">
      <dgm:prSet/>
      <dgm:spPr/>
      <dgm:t>
        <a:bodyPr/>
        <a:lstStyle/>
        <a:p>
          <a:endParaRPr lang="en-IN" sz="1600">
            <a:latin typeface="+mj-lt"/>
            <a:cs typeface="Arial" panose="020B0604020202020204" pitchFamily="34" charset="0"/>
          </a:endParaRPr>
        </a:p>
      </dgm:t>
    </dgm:pt>
    <dgm:pt modelId="{A002C247-7853-4257-963C-E666B6951C06}" type="sibTrans" cxnId="{F2315CB4-E1A0-461F-9B6B-E57D6DCD9A60}">
      <dgm:prSet/>
      <dgm:spPr/>
      <dgm:t>
        <a:bodyPr/>
        <a:lstStyle/>
        <a:p>
          <a:endParaRPr lang="en-IN" sz="1600">
            <a:latin typeface="+mj-lt"/>
            <a:cs typeface="Arial" panose="020B0604020202020204" pitchFamily="34" charset="0"/>
          </a:endParaRPr>
        </a:p>
      </dgm:t>
    </dgm:pt>
    <dgm:pt modelId="{01C36BEB-6D90-41A0-9180-3A3DE079CACB}">
      <dgm:prSet phldrT="[Text]" custT="1"/>
      <dgm:spPr/>
      <dgm:t>
        <a:bodyPr/>
        <a:lstStyle/>
        <a:p>
          <a:r>
            <a:rPr lang="en-US" sz="1600" b="1" dirty="0" smtClean="0">
              <a:latin typeface="+mj-lt"/>
              <a:cs typeface="Arial" panose="020B0604020202020204" pitchFamily="34" charset="0"/>
            </a:rPr>
            <a:t>Resident having Proof of Birth</a:t>
          </a:r>
          <a:endParaRPr lang="en-IN" sz="1600" b="1" dirty="0">
            <a:latin typeface="+mj-lt"/>
            <a:cs typeface="Arial" panose="020B0604020202020204" pitchFamily="34" charset="0"/>
          </a:endParaRPr>
        </a:p>
      </dgm:t>
    </dgm:pt>
    <dgm:pt modelId="{2E040F2C-248B-4DD2-9179-BE00BC8C62A3}" type="parTrans" cxnId="{D936AD41-7D93-43A5-AF60-70DC7AF8AF5A}">
      <dgm:prSet/>
      <dgm:spPr/>
      <dgm:t>
        <a:bodyPr/>
        <a:lstStyle/>
        <a:p>
          <a:endParaRPr lang="en-IN" sz="1600">
            <a:latin typeface="+mj-lt"/>
            <a:cs typeface="Arial" panose="020B0604020202020204" pitchFamily="34" charset="0"/>
          </a:endParaRPr>
        </a:p>
      </dgm:t>
    </dgm:pt>
    <dgm:pt modelId="{6B5609A4-C832-4346-8346-57AD05978994}" type="sibTrans" cxnId="{D936AD41-7D93-43A5-AF60-70DC7AF8AF5A}">
      <dgm:prSet/>
      <dgm:spPr/>
      <dgm:t>
        <a:bodyPr/>
        <a:lstStyle/>
        <a:p>
          <a:endParaRPr lang="en-IN" sz="1600">
            <a:latin typeface="+mj-lt"/>
            <a:cs typeface="Arial" panose="020B0604020202020204" pitchFamily="34" charset="0"/>
          </a:endParaRPr>
        </a:p>
      </dgm:t>
    </dgm:pt>
    <dgm:pt modelId="{D56D78F3-624A-4C32-84AA-5832FF897335}">
      <dgm:prSet phldrT="[Text]" custT="1"/>
      <dgm:spPr/>
      <dgm:t>
        <a:bodyPr/>
        <a:lstStyle/>
        <a:p>
          <a:r>
            <a:rPr lang="en-US" sz="1600" b="1" dirty="0" smtClean="0">
              <a:latin typeface="+mj-lt"/>
              <a:cs typeface="Arial" panose="020B0604020202020204" pitchFamily="34" charset="0"/>
            </a:rPr>
            <a:t>Resident not have Proof of Birth</a:t>
          </a:r>
          <a:endParaRPr lang="en-IN" sz="1600" b="1" dirty="0">
            <a:latin typeface="+mj-lt"/>
            <a:cs typeface="Arial" panose="020B0604020202020204" pitchFamily="34" charset="0"/>
          </a:endParaRPr>
        </a:p>
      </dgm:t>
    </dgm:pt>
    <dgm:pt modelId="{83CD0585-AA76-49D7-B74A-BD3DF96394EF}" type="parTrans" cxnId="{E97D6150-2094-4554-94E1-FEB7BDA3C97A}">
      <dgm:prSet/>
      <dgm:spPr/>
      <dgm:t>
        <a:bodyPr/>
        <a:lstStyle/>
        <a:p>
          <a:endParaRPr lang="en-IN" sz="1600">
            <a:latin typeface="+mj-lt"/>
            <a:cs typeface="Arial" panose="020B0604020202020204" pitchFamily="34" charset="0"/>
          </a:endParaRPr>
        </a:p>
      </dgm:t>
    </dgm:pt>
    <dgm:pt modelId="{5481F7EF-6CBF-4349-BCBA-19134C6D440F}" type="sibTrans" cxnId="{E97D6150-2094-4554-94E1-FEB7BDA3C97A}">
      <dgm:prSet/>
      <dgm:spPr/>
      <dgm:t>
        <a:bodyPr/>
        <a:lstStyle/>
        <a:p>
          <a:endParaRPr lang="en-IN" sz="1600">
            <a:latin typeface="+mj-lt"/>
            <a:cs typeface="Arial" panose="020B0604020202020204" pitchFamily="34" charset="0"/>
          </a:endParaRPr>
        </a:p>
      </dgm:t>
    </dgm:pt>
    <dgm:pt modelId="{801A20CC-DC98-43D1-B4A5-33FA42743E61}">
      <dgm:prSet phldrT="[Text]" custT="1"/>
      <dgm:spPr/>
      <dgm:t>
        <a:bodyPr/>
        <a:lstStyle/>
        <a:p>
          <a:r>
            <a:rPr lang="en-US" sz="1600" b="1" dirty="0" smtClean="0">
              <a:latin typeface="+mj-lt"/>
              <a:cs typeface="Arial" panose="020B0604020202020204" pitchFamily="34" charset="0"/>
            </a:rPr>
            <a:t>Head of Family (</a:t>
          </a:r>
          <a:r>
            <a:rPr lang="en-US" sz="1600" b="1" dirty="0" err="1" smtClean="0">
              <a:latin typeface="+mj-lt"/>
              <a:cs typeface="Arial" panose="020B0604020202020204" pitchFamily="34" charset="0"/>
            </a:rPr>
            <a:t>HoF</a:t>
          </a:r>
          <a:r>
            <a:rPr lang="en-US" sz="1600" b="1" dirty="0" smtClean="0">
              <a:latin typeface="+mj-lt"/>
              <a:cs typeface="Arial" panose="020B0604020202020204" pitchFamily="34" charset="0"/>
            </a:rPr>
            <a:t>) Based Enrolment</a:t>
          </a:r>
          <a:endParaRPr lang="en-IN" sz="1600" b="1" dirty="0">
            <a:latin typeface="+mj-lt"/>
            <a:cs typeface="Arial" panose="020B0604020202020204" pitchFamily="34" charset="0"/>
          </a:endParaRPr>
        </a:p>
      </dgm:t>
    </dgm:pt>
    <dgm:pt modelId="{25400230-274A-496A-A6A5-7B786241E1C5}" type="parTrans" cxnId="{92AFC78A-D99A-4B70-ACC3-40862649C4B3}">
      <dgm:prSet/>
      <dgm:spPr/>
      <dgm:t>
        <a:bodyPr/>
        <a:lstStyle/>
        <a:p>
          <a:endParaRPr lang="en-IN" sz="1600">
            <a:latin typeface="+mj-lt"/>
            <a:cs typeface="Arial" panose="020B0604020202020204" pitchFamily="34" charset="0"/>
          </a:endParaRPr>
        </a:p>
      </dgm:t>
    </dgm:pt>
    <dgm:pt modelId="{DC2BE9A5-1943-4C68-9A83-990943D140FC}" type="sibTrans" cxnId="{92AFC78A-D99A-4B70-ACC3-40862649C4B3}">
      <dgm:prSet/>
      <dgm:spPr/>
      <dgm:t>
        <a:bodyPr/>
        <a:lstStyle/>
        <a:p>
          <a:endParaRPr lang="en-IN" sz="1600">
            <a:latin typeface="+mj-lt"/>
            <a:cs typeface="Arial" panose="020B0604020202020204" pitchFamily="34" charset="0"/>
          </a:endParaRPr>
        </a:p>
      </dgm:t>
    </dgm:pt>
    <dgm:pt modelId="{8378DF5B-0A6C-4D70-A8C9-2A764F6EAA39}">
      <dgm:prSet phldrT="[Text]" custT="1"/>
      <dgm:spPr/>
      <dgm:t>
        <a:bodyPr/>
        <a:lstStyle/>
        <a:p>
          <a:r>
            <a:rPr lang="en-US" sz="1600" b="1" dirty="0" smtClean="0">
              <a:latin typeface="+mj-lt"/>
              <a:cs typeface="Arial" panose="020B0604020202020204" pitchFamily="34" charset="0"/>
            </a:rPr>
            <a:t>Enrolment without BRN</a:t>
          </a:r>
          <a:endParaRPr lang="en-IN" sz="1600" b="1" dirty="0">
            <a:latin typeface="+mj-lt"/>
            <a:cs typeface="Arial" panose="020B0604020202020204" pitchFamily="34" charset="0"/>
          </a:endParaRPr>
        </a:p>
      </dgm:t>
    </dgm:pt>
    <dgm:pt modelId="{F6E42123-1453-4CCB-82E0-E546647C9165}" type="parTrans" cxnId="{1CCCF403-366D-4027-8436-B5B3F04BC617}">
      <dgm:prSet/>
      <dgm:spPr/>
      <dgm:t>
        <a:bodyPr/>
        <a:lstStyle/>
        <a:p>
          <a:endParaRPr lang="en-IN" sz="1600">
            <a:latin typeface="+mj-lt"/>
            <a:cs typeface="Arial" panose="020B0604020202020204" pitchFamily="34" charset="0"/>
          </a:endParaRPr>
        </a:p>
      </dgm:t>
    </dgm:pt>
    <dgm:pt modelId="{33F72B16-3E68-435F-8966-2E764AC027BD}" type="sibTrans" cxnId="{1CCCF403-366D-4027-8436-B5B3F04BC617}">
      <dgm:prSet/>
      <dgm:spPr/>
      <dgm:t>
        <a:bodyPr/>
        <a:lstStyle/>
        <a:p>
          <a:endParaRPr lang="en-IN" sz="1600">
            <a:latin typeface="+mj-lt"/>
            <a:cs typeface="Arial" panose="020B0604020202020204" pitchFamily="34" charset="0"/>
          </a:endParaRPr>
        </a:p>
      </dgm:t>
    </dgm:pt>
    <dgm:pt modelId="{BCFFC4DE-7FBB-4919-BE8C-51E5D78BD8E6}">
      <dgm:prSet phldrT="[Text]" custT="1"/>
      <dgm:spPr/>
      <dgm:t>
        <a:bodyPr/>
        <a:lstStyle/>
        <a:p>
          <a:r>
            <a:rPr lang="en-US" sz="1600" b="1" dirty="0" smtClean="0">
              <a:latin typeface="+mj-lt"/>
              <a:cs typeface="Arial" panose="020B0604020202020204" pitchFamily="34" charset="0"/>
            </a:rPr>
            <a:t>Enrolment with BRN</a:t>
          </a:r>
          <a:endParaRPr lang="en-IN" sz="1600" b="1" dirty="0">
            <a:latin typeface="+mj-lt"/>
            <a:cs typeface="Arial" panose="020B0604020202020204" pitchFamily="34" charset="0"/>
          </a:endParaRPr>
        </a:p>
      </dgm:t>
    </dgm:pt>
    <dgm:pt modelId="{3957D162-CBE0-42B7-9B94-7B0712108B60}" type="parTrans" cxnId="{EAFB6890-0D0B-4F9D-8F4E-52DB85001C0F}">
      <dgm:prSet/>
      <dgm:spPr/>
      <dgm:t>
        <a:bodyPr/>
        <a:lstStyle/>
        <a:p>
          <a:endParaRPr lang="en-IN" sz="1600">
            <a:latin typeface="+mj-lt"/>
            <a:cs typeface="Arial" panose="020B0604020202020204" pitchFamily="34" charset="0"/>
          </a:endParaRPr>
        </a:p>
      </dgm:t>
    </dgm:pt>
    <dgm:pt modelId="{C475873D-4B49-41D2-B985-EF1CE23E1A42}" type="sibTrans" cxnId="{EAFB6890-0D0B-4F9D-8F4E-52DB85001C0F}">
      <dgm:prSet/>
      <dgm:spPr/>
      <dgm:t>
        <a:bodyPr/>
        <a:lstStyle/>
        <a:p>
          <a:endParaRPr lang="en-IN" sz="1600">
            <a:latin typeface="+mj-lt"/>
            <a:cs typeface="Arial" panose="020B0604020202020204" pitchFamily="34" charset="0"/>
          </a:endParaRPr>
        </a:p>
      </dgm:t>
    </dgm:pt>
    <dgm:pt modelId="{C864CDC2-D5B7-4AD8-82B3-8B93A2C53729}" type="pres">
      <dgm:prSet presAssocID="{9333C02D-0F73-49AF-AE8A-0DFC0104EF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16A3BA70-97FA-41D9-9CDB-9F903773089F}" type="pres">
      <dgm:prSet presAssocID="{30D8A8B5-A7B9-44A4-8350-CB0BE0129488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BCC2595F-C7B4-4840-8B77-9B465519E8B4}" type="pres">
      <dgm:prSet presAssocID="{30D8A8B5-A7B9-44A4-8350-CB0BE0129488}" presName="rootComposite1" presStyleCnt="0"/>
      <dgm:spPr/>
      <dgm:t>
        <a:bodyPr/>
        <a:lstStyle/>
        <a:p>
          <a:endParaRPr lang="en-IN"/>
        </a:p>
      </dgm:t>
    </dgm:pt>
    <dgm:pt modelId="{2C0372F3-BC06-42B5-9CAC-DFB55D3151A5}" type="pres">
      <dgm:prSet presAssocID="{30D8A8B5-A7B9-44A4-8350-CB0BE012948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68979FA-1E15-4312-BF75-6514023E9C50}" type="pres">
      <dgm:prSet presAssocID="{30D8A8B5-A7B9-44A4-8350-CB0BE0129488}" presName="rootConnector1" presStyleLbl="node1" presStyleIdx="0" presStyleCnt="0"/>
      <dgm:spPr/>
      <dgm:t>
        <a:bodyPr/>
        <a:lstStyle/>
        <a:p>
          <a:endParaRPr lang="en-IN"/>
        </a:p>
      </dgm:t>
    </dgm:pt>
    <dgm:pt modelId="{B5EC33F6-2AD1-46E7-A893-F85955C10DE6}" type="pres">
      <dgm:prSet presAssocID="{30D8A8B5-A7B9-44A4-8350-CB0BE0129488}" presName="hierChild2" presStyleCnt="0"/>
      <dgm:spPr/>
      <dgm:t>
        <a:bodyPr/>
        <a:lstStyle/>
        <a:p>
          <a:endParaRPr lang="en-IN"/>
        </a:p>
      </dgm:t>
    </dgm:pt>
    <dgm:pt modelId="{1DD2420D-C872-4E51-A7DE-99192E89ADC8}" type="pres">
      <dgm:prSet presAssocID="{2354B55E-01A0-4AE5-8402-AAAE63284D8D}" presName="Name37" presStyleLbl="parChTrans1D2" presStyleIdx="0" presStyleCnt="2"/>
      <dgm:spPr/>
      <dgm:t>
        <a:bodyPr/>
        <a:lstStyle/>
        <a:p>
          <a:endParaRPr lang="en-IN"/>
        </a:p>
      </dgm:t>
    </dgm:pt>
    <dgm:pt modelId="{EA424E34-1441-40CC-A120-16DAE36CFB6B}" type="pres">
      <dgm:prSet presAssocID="{1C24EE1F-4D3A-422C-A03B-C5DAF15948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BDAEC221-E211-43DD-B739-FB8060332502}" type="pres">
      <dgm:prSet presAssocID="{1C24EE1F-4D3A-422C-A03B-C5DAF1594843}" presName="rootComposite" presStyleCnt="0"/>
      <dgm:spPr/>
      <dgm:t>
        <a:bodyPr/>
        <a:lstStyle/>
        <a:p>
          <a:endParaRPr lang="en-IN"/>
        </a:p>
      </dgm:t>
    </dgm:pt>
    <dgm:pt modelId="{2CA8CDD3-A0F7-4732-84B6-003595FEEA69}" type="pres">
      <dgm:prSet presAssocID="{1C24EE1F-4D3A-422C-A03B-C5DAF159484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3B0B6D9-51FC-45BB-88FC-674D207E84FA}" type="pres">
      <dgm:prSet presAssocID="{1C24EE1F-4D3A-422C-A03B-C5DAF1594843}" presName="rootConnector" presStyleLbl="node2" presStyleIdx="0" presStyleCnt="2"/>
      <dgm:spPr/>
      <dgm:t>
        <a:bodyPr/>
        <a:lstStyle/>
        <a:p>
          <a:endParaRPr lang="en-IN"/>
        </a:p>
      </dgm:t>
    </dgm:pt>
    <dgm:pt modelId="{25CB4C6E-8EF3-40B2-A3B7-67E781FC7157}" type="pres">
      <dgm:prSet presAssocID="{1C24EE1F-4D3A-422C-A03B-C5DAF1594843}" presName="hierChild4" presStyleCnt="0"/>
      <dgm:spPr/>
      <dgm:t>
        <a:bodyPr/>
        <a:lstStyle/>
        <a:p>
          <a:endParaRPr lang="en-IN"/>
        </a:p>
      </dgm:t>
    </dgm:pt>
    <dgm:pt modelId="{18EE2A87-2F7C-4637-A928-47CC7D142DBE}" type="pres">
      <dgm:prSet presAssocID="{2E040F2C-248B-4DD2-9179-BE00BC8C62A3}" presName="Name37" presStyleLbl="parChTrans1D3" presStyleIdx="0" presStyleCnt="4"/>
      <dgm:spPr/>
      <dgm:t>
        <a:bodyPr/>
        <a:lstStyle/>
        <a:p>
          <a:endParaRPr lang="en-IN"/>
        </a:p>
      </dgm:t>
    </dgm:pt>
    <dgm:pt modelId="{213E2D7A-A34E-4CF6-B4BF-66EE9C533393}" type="pres">
      <dgm:prSet presAssocID="{01C36BEB-6D90-41A0-9180-3A3DE079CAC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935D3AD9-73B1-4CC6-9BD8-B01CF2EA53E0}" type="pres">
      <dgm:prSet presAssocID="{01C36BEB-6D90-41A0-9180-3A3DE079CACB}" presName="rootComposite" presStyleCnt="0"/>
      <dgm:spPr/>
      <dgm:t>
        <a:bodyPr/>
        <a:lstStyle/>
        <a:p>
          <a:endParaRPr lang="en-IN"/>
        </a:p>
      </dgm:t>
    </dgm:pt>
    <dgm:pt modelId="{F49AF514-1071-44BA-920C-C5B1597A684A}" type="pres">
      <dgm:prSet presAssocID="{01C36BEB-6D90-41A0-9180-3A3DE079CACB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0E6280A-98E1-425E-842B-3A67A160BE23}" type="pres">
      <dgm:prSet presAssocID="{01C36BEB-6D90-41A0-9180-3A3DE079CACB}" presName="rootConnector" presStyleLbl="node3" presStyleIdx="0" presStyleCnt="4"/>
      <dgm:spPr/>
      <dgm:t>
        <a:bodyPr/>
        <a:lstStyle/>
        <a:p>
          <a:endParaRPr lang="en-IN"/>
        </a:p>
      </dgm:t>
    </dgm:pt>
    <dgm:pt modelId="{E62C4D1B-59B0-4BCD-8BC7-96FE4B7D4618}" type="pres">
      <dgm:prSet presAssocID="{01C36BEB-6D90-41A0-9180-3A3DE079CACB}" presName="hierChild4" presStyleCnt="0"/>
      <dgm:spPr/>
      <dgm:t>
        <a:bodyPr/>
        <a:lstStyle/>
        <a:p>
          <a:endParaRPr lang="en-IN"/>
        </a:p>
      </dgm:t>
    </dgm:pt>
    <dgm:pt modelId="{2AD87583-9F21-4087-AFCD-3A976D4D21CF}" type="pres">
      <dgm:prSet presAssocID="{01C36BEB-6D90-41A0-9180-3A3DE079CACB}" presName="hierChild5" presStyleCnt="0"/>
      <dgm:spPr/>
      <dgm:t>
        <a:bodyPr/>
        <a:lstStyle/>
        <a:p>
          <a:endParaRPr lang="en-IN"/>
        </a:p>
      </dgm:t>
    </dgm:pt>
    <dgm:pt modelId="{CDE0735B-91A9-4D27-8D2A-91A8547E6712}" type="pres">
      <dgm:prSet presAssocID="{83CD0585-AA76-49D7-B74A-BD3DF96394EF}" presName="Name37" presStyleLbl="parChTrans1D3" presStyleIdx="1" presStyleCnt="4"/>
      <dgm:spPr/>
      <dgm:t>
        <a:bodyPr/>
        <a:lstStyle/>
        <a:p>
          <a:endParaRPr lang="en-IN"/>
        </a:p>
      </dgm:t>
    </dgm:pt>
    <dgm:pt modelId="{611F4D4E-8721-4C31-86D2-4980BAC72B29}" type="pres">
      <dgm:prSet presAssocID="{D56D78F3-624A-4C32-84AA-5832FF89733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8C0ADF04-7C13-489D-8B5A-7121DC820448}" type="pres">
      <dgm:prSet presAssocID="{D56D78F3-624A-4C32-84AA-5832FF897335}" presName="rootComposite" presStyleCnt="0"/>
      <dgm:spPr/>
      <dgm:t>
        <a:bodyPr/>
        <a:lstStyle/>
        <a:p>
          <a:endParaRPr lang="en-IN"/>
        </a:p>
      </dgm:t>
    </dgm:pt>
    <dgm:pt modelId="{6ADAB92B-5F0B-4F09-B012-2E992C1AD741}" type="pres">
      <dgm:prSet presAssocID="{D56D78F3-624A-4C32-84AA-5832FF89733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04F0ADF-C034-49F2-AB87-BFA896438F2C}" type="pres">
      <dgm:prSet presAssocID="{D56D78F3-624A-4C32-84AA-5832FF897335}" presName="rootConnector" presStyleLbl="node3" presStyleIdx="1" presStyleCnt="4"/>
      <dgm:spPr/>
      <dgm:t>
        <a:bodyPr/>
        <a:lstStyle/>
        <a:p>
          <a:endParaRPr lang="en-IN"/>
        </a:p>
      </dgm:t>
    </dgm:pt>
    <dgm:pt modelId="{48E8EA8F-2B74-41FE-8C08-4CA23590135C}" type="pres">
      <dgm:prSet presAssocID="{D56D78F3-624A-4C32-84AA-5832FF897335}" presName="hierChild4" presStyleCnt="0"/>
      <dgm:spPr/>
      <dgm:t>
        <a:bodyPr/>
        <a:lstStyle/>
        <a:p>
          <a:endParaRPr lang="en-IN"/>
        </a:p>
      </dgm:t>
    </dgm:pt>
    <dgm:pt modelId="{3AC9FF59-B26C-4461-9FD3-FE0D90100E3D}" type="pres">
      <dgm:prSet presAssocID="{D56D78F3-624A-4C32-84AA-5832FF897335}" presName="hierChild5" presStyleCnt="0"/>
      <dgm:spPr/>
      <dgm:t>
        <a:bodyPr/>
        <a:lstStyle/>
        <a:p>
          <a:endParaRPr lang="en-IN"/>
        </a:p>
      </dgm:t>
    </dgm:pt>
    <dgm:pt modelId="{818A8495-4A1B-4F2E-9DC7-AD4987F9518A}" type="pres">
      <dgm:prSet presAssocID="{1C24EE1F-4D3A-422C-A03B-C5DAF1594843}" presName="hierChild5" presStyleCnt="0"/>
      <dgm:spPr/>
      <dgm:t>
        <a:bodyPr/>
        <a:lstStyle/>
        <a:p>
          <a:endParaRPr lang="en-IN"/>
        </a:p>
      </dgm:t>
    </dgm:pt>
    <dgm:pt modelId="{1A9096F8-3290-4FD2-AF37-1961FBB6C397}" type="pres">
      <dgm:prSet presAssocID="{25400230-274A-496A-A6A5-7B786241E1C5}" presName="Name37" presStyleLbl="parChTrans1D2" presStyleIdx="1" presStyleCnt="2"/>
      <dgm:spPr/>
      <dgm:t>
        <a:bodyPr/>
        <a:lstStyle/>
        <a:p>
          <a:endParaRPr lang="en-IN"/>
        </a:p>
      </dgm:t>
    </dgm:pt>
    <dgm:pt modelId="{A4369235-30CD-4EF1-A748-09576A13DDE0}" type="pres">
      <dgm:prSet presAssocID="{801A20CC-DC98-43D1-B4A5-33FA42743E6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87F25C02-5A1E-4CFE-9ECC-333D2B9E6EAE}" type="pres">
      <dgm:prSet presAssocID="{801A20CC-DC98-43D1-B4A5-33FA42743E61}" presName="rootComposite" presStyleCnt="0"/>
      <dgm:spPr/>
      <dgm:t>
        <a:bodyPr/>
        <a:lstStyle/>
        <a:p>
          <a:endParaRPr lang="en-IN"/>
        </a:p>
      </dgm:t>
    </dgm:pt>
    <dgm:pt modelId="{D9C775C2-47E1-4779-B6C3-FD5FF355556A}" type="pres">
      <dgm:prSet presAssocID="{801A20CC-DC98-43D1-B4A5-33FA42743E6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F109C02-8B3A-4F03-B43D-AE5F17896B93}" type="pres">
      <dgm:prSet presAssocID="{801A20CC-DC98-43D1-B4A5-33FA42743E61}" presName="rootConnector" presStyleLbl="node2" presStyleIdx="1" presStyleCnt="2"/>
      <dgm:spPr/>
      <dgm:t>
        <a:bodyPr/>
        <a:lstStyle/>
        <a:p>
          <a:endParaRPr lang="en-IN"/>
        </a:p>
      </dgm:t>
    </dgm:pt>
    <dgm:pt modelId="{93D0A090-1317-4FDB-8418-F485955E5C7B}" type="pres">
      <dgm:prSet presAssocID="{801A20CC-DC98-43D1-B4A5-33FA42743E61}" presName="hierChild4" presStyleCnt="0"/>
      <dgm:spPr/>
      <dgm:t>
        <a:bodyPr/>
        <a:lstStyle/>
        <a:p>
          <a:endParaRPr lang="en-IN"/>
        </a:p>
      </dgm:t>
    </dgm:pt>
    <dgm:pt modelId="{0DD76191-276D-4EF6-A1EF-2BCF8E9F9E32}" type="pres">
      <dgm:prSet presAssocID="{F6E42123-1453-4CCB-82E0-E546647C9165}" presName="Name37" presStyleLbl="parChTrans1D3" presStyleIdx="2" presStyleCnt="4"/>
      <dgm:spPr/>
      <dgm:t>
        <a:bodyPr/>
        <a:lstStyle/>
        <a:p>
          <a:endParaRPr lang="en-IN"/>
        </a:p>
      </dgm:t>
    </dgm:pt>
    <dgm:pt modelId="{A027DCF2-FEBE-47F5-A0DB-8C29A9160AB9}" type="pres">
      <dgm:prSet presAssocID="{8378DF5B-0A6C-4D70-A8C9-2A764F6EAA3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28CB3CE1-7784-4A08-AD77-8F5FAFA0D284}" type="pres">
      <dgm:prSet presAssocID="{8378DF5B-0A6C-4D70-A8C9-2A764F6EAA39}" presName="rootComposite" presStyleCnt="0"/>
      <dgm:spPr/>
      <dgm:t>
        <a:bodyPr/>
        <a:lstStyle/>
        <a:p>
          <a:endParaRPr lang="en-IN"/>
        </a:p>
      </dgm:t>
    </dgm:pt>
    <dgm:pt modelId="{517C80ED-F5BC-441C-BED6-62DDD07F3906}" type="pres">
      <dgm:prSet presAssocID="{8378DF5B-0A6C-4D70-A8C9-2A764F6EAA39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2E52A8E-46EF-4A04-A9A3-02DAA93F34D1}" type="pres">
      <dgm:prSet presAssocID="{8378DF5B-0A6C-4D70-A8C9-2A764F6EAA39}" presName="rootConnector" presStyleLbl="node3" presStyleIdx="2" presStyleCnt="4"/>
      <dgm:spPr/>
      <dgm:t>
        <a:bodyPr/>
        <a:lstStyle/>
        <a:p>
          <a:endParaRPr lang="en-IN"/>
        </a:p>
      </dgm:t>
    </dgm:pt>
    <dgm:pt modelId="{E9F0E7C2-1A98-4EDE-A83E-BDA007DC1A37}" type="pres">
      <dgm:prSet presAssocID="{8378DF5B-0A6C-4D70-A8C9-2A764F6EAA39}" presName="hierChild4" presStyleCnt="0"/>
      <dgm:spPr/>
      <dgm:t>
        <a:bodyPr/>
        <a:lstStyle/>
        <a:p>
          <a:endParaRPr lang="en-IN"/>
        </a:p>
      </dgm:t>
    </dgm:pt>
    <dgm:pt modelId="{1F1C42FC-25A9-4C68-948B-5577FF487ABC}" type="pres">
      <dgm:prSet presAssocID="{8378DF5B-0A6C-4D70-A8C9-2A764F6EAA39}" presName="hierChild5" presStyleCnt="0"/>
      <dgm:spPr/>
      <dgm:t>
        <a:bodyPr/>
        <a:lstStyle/>
        <a:p>
          <a:endParaRPr lang="en-IN"/>
        </a:p>
      </dgm:t>
    </dgm:pt>
    <dgm:pt modelId="{57CE35C5-6CD6-419D-A7FD-0426C86DC4B5}" type="pres">
      <dgm:prSet presAssocID="{3957D162-CBE0-42B7-9B94-7B0712108B60}" presName="Name37" presStyleLbl="parChTrans1D3" presStyleIdx="3" presStyleCnt="4"/>
      <dgm:spPr/>
      <dgm:t>
        <a:bodyPr/>
        <a:lstStyle/>
        <a:p>
          <a:endParaRPr lang="en-IN"/>
        </a:p>
      </dgm:t>
    </dgm:pt>
    <dgm:pt modelId="{78B44C37-0B85-44D5-8EE3-ECBC8DDED6AF}" type="pres">
      <dgm:prSet presAssocID="{BCFFC4DE-7FBB-4919-BE8C-51E5D78BD8E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E848D25D-479E-49AB-A46F-A58A5B867D99}" type="pres">
      <dgm:prSet presAssocID="{BCFFC4DE-7FBB-4919-BE8C-51E5D78BD8E6}" presName="rootComposite" presStyleCnt="0"/>
      <dgm:spPr/>
      <dgm:t>
        <a:bodyPr/>
        <a:lstStyle/>
        <a:p>
          <a:endParaRPr lang="en-IN"/>
        </a:p>
      </dgm:t>
    </dgm:pt>
    <dgm:pt modelId="{90A6F5F3-DFDB-40BD-A3F0-108908AD1372}" type="pres">
      <dgm:prSet presAssocID="{BCFFC4DE-7FBB-4919-BE8C-51E5D78BD8E6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ABE35DB-300F-4542-B2F2-9BF9651F0C93}" type="pres">
      <dgm:prSet presAssocID="{BCFFC4DE-7FBB-4919-BE8C-51E5D78BD8E6}" presName="rootConnector" presStyleLbl="node3" presStyleIdx="3" presStyleCnt="4"/>
      <dgm:spPr/>
      <dgm:t>
        <a:bodyPr/>
        <a:lstStyle/>
        <a:p>
          <a:endParaRPr lang="en-IN"/>
        </a:p>
      </dgm:t>
    </dgm:pt>
    <dgm:pt modelId="{F7C360DB-A2F9-40A1-8656-670C1B688345}" type="pres">
      <dgm:prSet presAssocID="{BCFFC4DE-7FBB-4919-BE8C-51E5D78BD8E6}" presName="hierChild4" presStyleCnt="0"/>
      <dgm:spPr/>
      <dgm:t>
        <a:bodyPr/>
        <a:lstStyle/>
        <a:p>
          <a:endParaRPr lang="en-IN"/>
        </a:p>
      </dgm:t>
    </dgm:pt>
    <dgm:pt modelId="{09514A64-372D-4450-948F-A43438379AD8}" type="pres">
      <dgm:prSet presAssocID="{BCFFC4DE-7FBB-4919-BE8C-51E5D78BD8E6}" presName="hierChild5" presStyleCnt="0"/>
      <dgm:spPr/>
      <dgm:t>
        <a:bodyPr/>
        <a:lstStyle/>
        <a:p>
          <a:endParaRPr lang="en-IN"/>
        </a:p>
      </dgm:t>
    </dgm:pt>
    <dgm:pt modelId="{58B4B925-A4E4-46E1-AA41-6F36560C863C}" type="pres">
      <dgm:prSet presAssocID="{801A20CC-DC98-43D1-B4A5-33FA42743E61}" presName="hierChild5" presStyleCnt="0"/>
      <dgm:spPr/>
      <dgm:t>
        <a:bodyPr/>
        <a:lstStyle/>
        <a:p>
          <a:endParaRPr lang="en-IN"/>
        </a:p>
      </dgm:t>
    </dgm:pt>
    <dgm:pt modelId="{2860E917-BC43-48C8-8CD5-7829A2699265}" type="pres">
      <dgm:prSet presAssocID="{30D8A8B5-A7B9-44A4-8350-CB0BE0129488}" presName="hierChild3" presStyleCnt="0"/>
      <dgm:spPr/>
      <dgm:t>
        <a:bodyPr/>
        <a:lstStyle/>
        <a:p>
          <a:endParaRPr lang="en-IN"/>
        </a:p>
      </dgm:t>
    </dgm:pt>
  </dgm:ptLst>
  <dgm:cxnLst>
    <dgm:cxn modelId="{350855D5-7468-408E-A011-DAA977CC55FF}" type="presOf" srcId="{F6E42123-1453-4CCB-82E0-E546647C9165}" destId="{0DD76191-276D-4EF6-A1EF-2BCF8E9F9E32}" srcOrd="0" destOrd="0" presId="urn:microsoft.com/office/officeart/2005/8/layout/orgChart1"/>
    <dgm:cxn modelId="{361F0481-C532-497E-BA61-730EBE7B43F5}" type="presOf" srcId="{30D8A8B5-A7B9-44A4-8350-CB0BE0129488}" destId="{E68979FA-1E15-4312-BF75-6514023E9C50}" srcOrd="1" destOrd="0" presId="urn:microsoft.com/office/officeart/2005/8/layout/orgChart1"/>
    <dgm:cxn modelId="{CD211320-6DB3-4B9F-920F-ECABDCD39B72}" type="presOf" srcId="{D56D78F3-624A-4C32-84AA-5832FF897335}" destId="{604F0ADF-C034-49F2-AB87-BFA896438F2C}" srcOrd="1" destOrd="0" presId="urn:microsoft.com/office/officeart/2005/8/layout/orgChart1"/>
    <dgm:cxn modelId="{F2315CB4-E1A0-461F-9B6B-E57D6DCD9A60}" srcId="{30D8A8B5-A7B9-44A4-8350-CB0BE0129488}" destId="{1C24EE1F-4D3A-422C-A03B-C5DAF1594843}" srcOrd="0" destOrd="0" parTransId="{2354B55E-01A0-4AE5-8402-AAAE63284D8D}" sibTransId="{A002C247-7853-4257-963C-E666B6951C06}"/>
    <dgm:cxn modelId="{D3358C46-767F-4CB9-9671-F4419B2BDEF0}" type="presOf" srcId="{801A20CC-DC98-43D1-B4A5-33FA42743E61}" destId="{5F109C02-8B3A-4F03-B43D-AE5F17896B93}" srcOrd="1" destOrd="0" presId="urn:microsoft.com/office/officeart/2005/8/layout/orgChart1"/>
    <dgm:cxn modelId="{23083796-5BAB-4DEB-9F4D-CEBC4386628D}" type="presOf" srcId="{25400230-274A-496A-A6A5-7B786241E1C5}" destId="{1A9096F8-3290-4FD2-AF37-1961FBB6C397}" srcOrd="0" destOrd="0" presId="urn:microsoft.com/office/officeart/2005/8/layout/orgChart1"/>
    <dgm:cxn modelId="{12188282-1D9F-4824-8E7E-869659C9A6DE}" type="presOf" srcId="{01C36BEB-6D90-41A0-9180-3A3DE079CACB}" destId="{00E6280A-98E1-425E-842B-3A67A160BE23}" srcOrd="1" destOrd="0" presId="urn:microsoft.com/office/officeart/2005/8/layout/orgChart1"/>
    <dgm:cxn modelId="{CAE57CF5-EE27-4574-8DD5-80C8DD47E0A9}" type="presOf" srcId="{1C24EE1F-4D3A-422C-A03B-C5DAF1594843}" destId="{43B0B6D9-51FC-45BB-88FC-674D207E84FA}" srcOrd="1" destOrd="0" presId="urn:microsoft.com/office/officeart/2005/8/layout/orgChart1"/>
    <dgm:cxn modelId="{6511B462-A4A7-4737-9C77-0A6301733B5C}" type="presOf" srcId="{2354B55E-01A0-4AE5-8402-AAAE63284D8D}" destId="{1DD2420D-C872-4E51-A7DE-99192E89ADC8}" srcOrd="0" destOrd="0" presId="urn:microsoft.com/office/officeart/2005/8/layout/orgChart1"/>
    <dgm:cxn modelId="{EAFB6890-0D0B-4F9D-8F4E-52DB85001C0F}" srcId="{801A20CC-DC98-43D1-B4A5-33FA42743E61}" destId="{BCFFC4DE-7FBB-4919-BE8C-51E5D78BD8E6}" srcOrd="1" destOrd="0" parTransId="{3957D162-CBE0-42B7-9B94-7B0712108B60}" sibTransId="{C475873D-4B49-41D2-B985-EF1CE23E1A42}"/>
    <dgm:cxn modelId="{370CF2CF-9C61-46D2-80F3-048B7321C9CE}" type="presOf" srcId="{2E040F2C-248B-4DD2-9179-BE00BC8C62A3}" destId="{18EE2A87-2F7C-4637-A928-47CC7D142DBE}" srcOrd="0" destOrd="0" presId="urn:microsoft.com/office/officeart/2005/8/layout/orgChart1"/>
    <dgm:cxn modelId="{DFAACD40-1B73-4B54-8799-B5A31E80518F}" srcId="{9333C02D-0F73-49AF-AE8A-0DFC0104EF47}" destId="{30D8A8B5-A7B9-44A4-8350-CB0BE0129488}" srcOrd="0" destOrd="0" parTransId="{B2907832-BBF3-45B6-AFE4-4137C51240AB}" sibTransId="{B8C2C912-01B0-4E44-9E73-CB1FE21BAA84}"/>
    <dgm:cxn modelId="{E97D6150-2094-4554-94E1-FEB7BDA3C97A}" srcId="{1C24EE1F-4D3A-422C-A03B-C5DAF1594843}" destId="{D56D78F3-624A-4C32-84AA-5832FF897335}" srcOrd="1" destOrd="0" parTransId="{83CD0585-AA76-49D7-B74A-BD3DF96394EF}" sibTransId="{5481F7EF-6CBF-4349-BCBA-19134C6D440F}"/>
    <dgm:cxn modelId="{7665C823-AA80-42AE-B0C5-6AF6460E6D4A}" type="presOf" srcId="{BCFFC4DE-7FBB-4919-BE8C-51E5D78BD8E6}" destId="{90A6F5F3-DFDB-40BD-A3F0-108908AD1372}" srcOrd="0" destOrd="0" presId="urn:microsoft.com/office/officeart/2005/8/layout/orgChart1"/>
    <dgm:cxn modelId="{1CCCF403-366D-4027-8436-B5B3F04BC617}" srcId="{801A20CC-DC98-43D1-B4A5-33FA42743E61}" destId="{8378DF5B-0A6C-4D70-A8C9-2A764F6EAA39}" srcOrd="0" destOrd="0" parTransId="{F6E42123-1453-4CCB-82E0-E546647C9165}" sibTransId="{33F72B16-3E68-435F-8966-2E764AC027BD}"/>
    <dgm:cxn modelId="{92AFC78A-D99A-4B70-ACC3-40862649C4B3}" srcId="{30D8A8B5-A7B9-44A4-8350-CB0BE0129488}" destId="{801A20CC-DC98-43D1-B4A5-33FA42743E61}" srcOrd="1" destOrd="0" parTransId="{25400230-274A-496A-A6A5-7B786241E1C5}" sibTransId="{DC2BE9A5-1943-4C68-9A83-990943D140FC}"/>
    <dgm:cxn modelId="{A6C2111D-9AC9-4D33-837A-6E01CE6696EF}" type="presOf" srcId="{8378DF5B-0A6C-4D70-A8C9-2A764F6EAA39}" destId="{E2E52A8E-46EF-4A04-A9A3-02DAA93F34D1}" srcOrd="1" destOrd="0" presId="urn:microsoft.com/office/officeart/2005/8/layout/orgChart1"/>
    <dgm:cxn modelId="{2268A581-DE0A-484A-B9A2-C59E286A5C04}" type="presOf" srcId="{30D8A8B5-A7B9-44A4-8350-CB0BE0129488}" destId="{2C0372F3-BC06-42B5-9CAC-DFB55D3151A5}" srcOrd="0" destOrd="0" presId="urn:microsoft.com/office/officeart/2005/8/layout/orgChart1"/>
    <dgm:cxn modelId="{8D81D1C7-5EF4-4835-821B-5B7DA12FAF01}" type="presOf" srcId="{01C36BEB-6D90-41A0-9180-3A3DE079CACB}" destId="{F49AF514-1071-44BA-920C-C5B1597A684A}" srcOrd="0" destOrd="0" presId="urn:microsoft.com/office/officeart/2005/8/layout/orgChart1"/>
    <dgm:cxn modelId="{39EA2B3C-091F-47B6-B4A3-22C6FA3D0E68}" type="presOf" srcId="{1C24EE1F-4D3A-422C-A03B-C5DAF1594843}" destId="{2CA8CDD3-A0F7-4732-84B6-003595FEEA69}" srcOrd="0" destOrd="0" presId="urn:microsoft.com/office/officeart/2005/8/layout/orgChart1"/>
    <dgm:cxn modelId="{E8523E02-C34E-4AC3-AFF0-F9F722651B3C}" type="presOf" srcId="{3957D162-CBE0-42B7-9B94-7B0712108B60}" destId="{57CE35C5-6CD6-419D-A7FD-0426C86DC4B5}" srcOrd="0" destOrd="0" presId="urn:microsoft.com/office/officeart/2005/8/layout/orgChart1"/>
    <dgm:cxn modelId="{A7E5699C-426F-46DC-9FDB-0C60385F346F}" type="presOf" srcId="{83CD0585-AA76-49D7-B74A-BD3DF96394EF}" destId="{CDE0735B-91A9-4D27-8D2A-91A8547E6712}" srcOrd="0" destOrd="0" presId="urn:microsoft.com/office/officeart/2005/8/layout/orgChart1"/>
    <dgm:cxn modelId="{056EF8BF-C5B0-4CDB-B6AC-0BD633AD530A}" type="presOf" srcId="{8378DF5B-0A6C-4D70-A8C9-2A764F6EAA39}" destId="{517C80ED-F5BC-441C-BED6-62DDD07F3906}" srcOrd="0" destOrd="0" presId="urn:microsoft.com/office/officeart/2005/8/layout/orgChart1"/>
    <dgm:cxn modelId="{889A6377-FD17-4175-B461-81ED9964469C}" type="presOf" srcId="{9333C02D-0F73-49AF-AE8A-0DFC0104EF47}" destId="{C864CDC2-D5B7-4AD8-82B3-8B93A2C53729}" srcOrd="0" destOrd="0" presId="urn:microsoft.com/office/officeart/2005/8/layout/orgChart1"/>
    <dgm:cxn modelId="{93A5E79A-3BC7-4869-BCB2-D175C4BC3ED6}" type="presOf" srcId="{801A20CC-DC98-43D1-B4A5-33FA42743E61}" destId="{D9C775C2-47E1-4779-B6C3-FD5FF355556A}" srcOrd="0" destOrd="0" presId="urn:microsoft.com/office/officeart/2005/8/layout/orgChart1"/>
    <dgm:cxn modelId="{82E90D79-BA9C-4A18-9D94-B111048D6934}" type="presOf" srcId="{D56D78F3-624A-4C32-84AA-5832FF897335}" destId="{6ADAB92B-5F0B-4F09-B012-2E992C1AD741}" srcOrd="0" destOrd="0" presId="urn:microsoft.com/office/officeart/2005/8/layout/orgChart1"/>
    <dgm:cxn modelId="{D80628A4-0603-40E9-9469-209BA99495FD}" type="presOf" srcId="{BCFFC4DE-7FBB-4919-BE8C-51E5D78BD8E6}" destId="{DABE35DB-300F-4542-B2F2-9BF9651F0C93}" srcOrd="1" destOrd="0" presId="urn:microsoft.com/office/officeart/2005/8/layout/orgChart1"/>
    <dgm:cxn modelId="{D936AD41-7D93-43A5-AF60-70DC7AF8AF5A}" srcId="{1C24EE1F-4D3A-422C-A03B-C5DAF1594843}" destId="{01C36BEB-6D90-41A0-9180-3A3DE079CACB}" srcOrd="0" destOrd="0" parTransId="{2E040F2C-248B-4DD2-9179-BE00BC8C62A3}" sibTransId="{6B5609A4-C832-4346-8346-57AD05978994}"/>
    <dgm:cxn modelId="{A677F8BC-6002-4115-98A3-8183A18E08AB}" type="presParOf" srcId="{C864CDC2-D5B7-4AD8-82B3-8B93A2C53729}" destId="{16A3BA70-97FA-41D9-9CDB-9F903773089F}" srcOrd="0" destOrd="0" presId="urn:microsoft.com/office/officeart/2005/8/layout/orgChart1"/>
    <dgm:cxn modelId="{74223EBC-8F65-4A03-8FEE-3D90F4E88A35}" type="presParOf" srcId="{16A3BA70-97FA-41D9-9CDB-9F903773089F}" destId="{BCC2595F-C7B4-4840-8B77-9B465519E8B4}" srcOrd="0" destOrd="0" presId="urn:microsoft.com/office/officeart/2005/8/layout/orgChart1"/>
    <dgm:cxn modelId="{4DF57F6B-7B79-4B12-B51B-F522A9702A68}" type="presParOf" srcId="{BCC2595F-C7B4-4840-8B77-9B465519E8B4}" destId="{2C0372F3-BC06-42B5-9CAC-DFB55D3151A5}" srcOrd="0" destOrd="0" presId="urn:microsoft.com/office/officeart/2005/8/layout/orgChart1"/>
    <dgm:cxn modelId="{BD590BB9-3CD6-4BA4-A68D-4111E3DD04FC}" type="presParOf" srcId="{BCC2595F-C7B4-4840-8B77-9B465519E8B4}" destId="{E68979FA-1E15-4312-BF75-6514023E9C50}" srcOrd="1" destOrd="0" presId="urn:microsoft.com/office/officeart/2005/8/layout/orgChart1"/>
    <dgm:cxn modelId="{7F03B692-1DA7-485A-8276-A2272DF51D98}" type="presParOf" srcId="{16A3BA70-97FA-41D9-9CDB-9F903773089F}" destId="{B5EC33F6-2AD1-46E7-A893-F85955C10DE6}" srcOrd="1" destOrd="0" presId="urn:microsoft.com/office/officeart/2005/8/layout/orgChart1"/>
    <dgm:cxn modelId="{4EE7A169-FF1B-4158-BE0A-E822926268B5}" type="presParOf" srcId="{B5EC33F6-2AD1-46E7-A893-F85955C10DE6}" destId="{1DD2420D-C872-4E51-A7DE-99192E89ADC8}" srcOrd="0" destOrd="0" presId="urn:microsoft.com/office/officeart/2005/8/layout/orgChart1"/>
    <dgm:cxn modelId="{E3B615A3-D6EC-4F3C-ABEB-1E0A63EA9BCF}" type="presParOf" srcId="{B5EC33F6-2AD1-46E7-A893-F85955C10DE6}" destId="{EA424E34-1441-40CC-A120-16DAE36CFB6B}" srcOrd="1" destOrd="0" presId="urn:microsoft.com/office/officeart/2005/8/layout/orgChart1"/>
    <dgm:cxn modelId="{5F4291A0-0732-4F02-8386-66697FD0F1E1}" type="presParOf" srcId="{EA424E34-1441-40CC-A120-16DAE36CFB6B}" destId="{BDAEC221-E211-43DD-B739-FB8060332502}" srcOrd="0" destOrd="0" presId="urn:microsoft.com/office/officeart/2005/8/layout/orgChart1"/>
    <dgm:cxn modelId="{709FB8C4-5020-4FCD-A950-196B910D59B3}" type="presParOf" srcId="{BDAEC221-E211-43DD-B739-FB8060332502}" destId="{2CA8CDD3-A0F7-4732-84B6-003595FEEA69}" srcOrd="0" destOrd="0" presId="urn:microsoft.com/office/officeart/2005/8/layout/orgChart1"/>
    <dgm:cxn modelId="{5A546ACB-7D46-463D-BBCF-0C0A4055A904}" type="presParOf" srcId="{BDAEC221-E211-43DD-B739-FB8060332502}" destId="{43B0B6D9-51FC-45BB-88FC-674D207E84FA}" srcOrd="1" destOrd="0" presId="urn:microsoft.com/office/officeart/2005/8/layout/orgChart1"/>
    <dgm:cxn modelId="{FF74080D-E4A2-4EBD-9D35-964DD5470084}" type="presParOf" srcId="{EA424E34-1441-40CC-A120-16DAE36CFB6B}" destId="{25CB4C6E-8EF3-40B2-A3B7-67E781FC7157}" srcOrd="1" destOrd="0" presId="urn:microsoft.com/office/officeart/2005/8/layout/orgChart1"/>
    <dgm:cxn modelId="{69BD2687-2DE5-4D70-809D-3C35F4310D4C}" type="presParOf" srcId="{25CB4C6E-8EF3-40B2-A3B7-67E781FC7157}" destId="{18EE2A87-2F7C-4637-A928-47CC7D142DBE}" srcOrd="0" destOrd="0" presId="urn:microsoft.com/office/officeart/2005/8/layout/orgChart1"/>
    <dgm:cxn modelId="{E63DFE2A-74EB-4EFD-9B21-BD421D93DD50}" type="presParOf" srcId="{25CB4C6E-8EF3-40B2-A3B7-67E781FC7157}" destId="{213E2D7A-A34E-4CF6-B4BF-66EE9C533393}" srcOrd="1" destOrd="0" presId="urn:microsoft.com/office/officeart/2005/8/layout/orgChart1"/>
    <dgm:cxn modelId="{5540CD30-F02C-4D13-B551-D927D8418741}" type="presParOf" srcId="{213E2D7A-A34E-4CF6-B4BF-66EE9C533393}" destId="{935D3AD9-73B1-4CC6-9BD8-B01CF2EA53E0}" srcOrd="0" destOrd="0" presId="urn:microsoft.com/office/officeart/2005/8/layout/orgChart1"/>
    <dgm:cxn modelId="{2AB3E414-265B-445B-A49C-354A68850705}" type="presParOf" srcId="{935D3AD9-73B1-4CC6-9BD8-B01CF2EA53E0}" destId="{F49AF514-1071-44BA-920C-C5B1597A684A}" srcOrd="0" destOrd="0" presId="urn:microsoft.com/office/officeart/2005/8/layout/orgChart1"/>
    <dgm:cxn modelId="{A7B6631A-04E0-4329-B3DA-9B0901FDC48F}" type="presParOf" srcId="{935D3AD9-73B1-4CC6-9BD8-B01CF2EA53E0}" destId="{00E6280A-98E1-425E-842B-3A67A160BE23}" srcOrd="1" destOrd="0" presId="urn:microsoft.com/office/officeart/2005/8/layout/orgChart1"/>
    <dgm:cxn modelId="{2F1E870B-B04A-4281-9ABA-417E2C0AAFDD}" type="presParOf" srcId="{213E2D7A-A34E-4CF6-B4BF-66EE9C533393}" destId="{E62C4D1B-59B0-4BCD-8BC7-96FE4B7D4618}" srcOrd="1" destOrd="0" presId="urn:microsoft.com/office/officeart/2005/8/layout/orgChart1"/>
    <dgm:cxn modelId="{324ED1AC-33F8-4F22-9E86-FB13CD81E517}" type="presParOf" srcId="{213E2D7A-A34E-4CF6-B4BF-66EE9C533393}" destId="{2AD87583-9F21-4087-AFCD-3A976D4D21CF}" srcOrd="2" destOrd="0" presId="urn:microsoft.com/office/officeart/2005/8/layout/orgChart1"/>
    <dgm:cxn modelId="{BBB202C1-0C9D-436D-B797-0B9A464446B9}" type="presParOf" srcId="{25CB4C6E-8EF3-40B2-A3B7-67E781FC7157}" destId="{CDE0735B-91A9-4D27-8D2A-91A8547E6712}" srcOrd="2" destOrd="0" presId="urn:microsoft.com/office/officeart/2005/8/layout/orgChart1"/>
    <dgm:cxn modelId="{78188C33-CC27-4D17-9D88-0B39023C6B49}" type="presParOf" srcId="{25CB4C6E-8EF3-40B2-A3B7-67E781FC7157}" destId="{611F4D4E-8721-4C31-86D2-4980BAC72B29}" srcOrd="3" destOrd="0" presId="urn:microsoft.com/office/officeart/2005/8/layout/orgChart1"/>
    <dgm:cxn modelId="{AF661EE8-D2FC-47D1-84D8-768A24EAD277}" type="presParOf" srcId="{611F4D4E-8721-4C31-86D2-4980BAC72B29}" destId="{8C0ADF04-7C13-489D-8B5A-7121DC820448}" srcOrd="0" destOrd="0" presId="urn:microsoft.com/office/officeart/2005/8/layout/orgChart1"/>
    <dgm:cxn modelId="{D759A8D3-0518-4F68-BD4F-35A5C38D1FF5}" type="presParOf" srcId="{8C0ADF04-7C13-489D-8B5A-7121DC820448}" destId="{6ADAB92B-5F0B-4F09-B012-2E992C1AD741}" srcOrd="0" destOrd="0" presId="urn:microsoft.com/office/officeart/2005/8/layout/orgChart1"/>
    <dgm:cxn modelId="{2055857A-AEB0-406B-BD7B-E7113EB3C8BB}" type="presParOf" srcId="{8C0ADF04-7C13-489D-8B5A-7121DC820448}" destId="{604F0ADF-C034-49F2-AB87-BFA896438F2C}" srcOrd="1" destOrd="0" presId="urn:microsoft.com/office/officeart/2005/8/layout/orgChart1"/>
    <dgm:cxn modelId="{8EBDB345-BA68-4C00-9982-3E02DC2FCC2D}" type="presParOf" srcId="{611F4D4E-8721-4C31-86D2-4980BAC72B29}" destId="{48E8EA8F-2B74-41FE-8C08-4CA23590135C}" srcOrd="1" destOrd="0" presId="urn:microsoft.com/office/officeart/2005/8/layout/orgChart1"/>
    <dgm:cxn modelId="{13FD9891-9C20-444B-B641-561E154913F4}" type="presParOf" srcId="{611F4D4E-8721-4C31-86D2-4980BAC72B29}" destId="{3AC9FF59-B26C-4461-9FD3-FE0D90100E3D}" srcOrd="2" destOrd="0" presId="urn:microsoft.com/office/officeart/2005/8/layout/orgChart1"/>
    <dgm:cxn modelId="{615B87E1-EF82-4FB9-891E-8436DBEBBF8A}" type="presParOf" srcId="{EA424E34-1441-40CC-A120-16DAE36CFB6B}" destId="{818A8495-4A1B-4F2E-9DC7-AD4987F9518A}" srcOrd="2" destOrd="0" presId="urn:microsoft.com/office/officeart/2005/8/layout/orgChart1"/>
    <dgm:cxn modelId="{BC9BA7C3-A4B6-49BE-A530-31320BF5E649}" type="presParOf" srcId="{B5EC33F6-2AD1-46E7-A893-F85955C10DE6}" destId="{1A9096F8-3290-4FD2-AF37-1961FBB6C397}" srcOrd="2" destOrd="0" presId="urn:microsoft.com/office/officeart/2005/8/layout/orgChart1"/>
    <dgm:cxn modelId="{B38A3D86-AAAF-4667-9EAD-C741F60D8E9C}" type="presParOf" srcId="{B5EC33F6-2AD1-46E7-A893-F85955C10DE6}" destId="{A4369235-30CD-4EF1-A748-09576A13DDE0}" srcOrd="3" destOrd="0" presId="urn:microsoft.com/office/officeart/2005/8/layout/orgChart1"/>
    <dgm:cxn modelId="{F1F95129-1828-48A5-8F34-245B4750AF57}" type="presParOf" srcId="{A4369235-30CD-4EF1-A748-09576A13DDE0}" destId="{87F25C02-5A1E-4CFE-9ECC-333D2B9E6EAE}" srcOrd="0" destOrd="0" presId="urn:microsoft.com/office/officeart/2005/8/layout/orgChart1"/>
    <dgm:cxn modelId="{2B96A6AB-7822-4BDC-B23D-2EC2ED4BC480}" type="presParOf" srcId="{87F25C02-5A1E-4CFE-9ECC-333D2B9E6EAE}" destId="{D9C775C2-47E1-4779-B6C3-FD5FF355556A}" srcOrd="0" destOrd="0" presId="urn:microsoft.com/office/officeart/2005/8/layout/orgChart1"/>
    <dgm:cxn modelId="{113BD622-35E7-45DF-8BCB-70FB1BFE8AF9}" type="presParOf" srcId="{87F25C02-5A1E-4CFE-9ECC-333D2B9E6EAE}" destId="{5F109C02-8B3A-4F03-B43D-AE5F17896B93}" srcOrd="1" destOrd="0" presId="urn:microsoft.com/office/officeart/2005/8/layout/orgChart1"/>
    <dgm:cxn modelId="{5B74550F-BD69-42D5-8708-BA18911C5654}" type="presParOf" srcId="{A4369235-30CD-4EF1-A748-09576A13DDE0}" destId="{93D0A090-1317-4FDB-8418-F485955E5C7B}" srcOrd="1" destOrd="0" presId="urn:microsoft.com/office/officeart/2005/8/layout/orgChart1"/>
    <dgm:cxn modelId="{76E1CE2E-7500-422A-940D-EFCEE9A05039}" type="presParOf" srcId="{93D0A090-1317-4FDB-8418-F485955E5C7B}" destId="{0DD76191-276D-4EF6-A1EF-2BCF8E9F9E32}" srcOrd="0" destOrd="0" presId="urn:microsoft.com/office/officeart/2005/8/layout/orgChart1"/>
    <dgm:cxn modelId="{3999B3B7-94C2-434E-B835-2D7C75A51ED4}" type="presParOf" srcId="{93D0A090-1317-4FDB-8418-F485955E5C7B}" destId="{A027DCF2-FEBE-47F5-A0DB-8C29A9160AB9}" srcOrd="1" destOrd="0" presId="urn:microsoft.com/office/officeart/2005/8/layout/orgChart1"/>
    <dgm:cxn modelId="{4A93C8F7-25F6-4AAA-AA10-0F83D3B80132}" type="presParOf" srcId="{A027DCF2-FEBE-47F5-A0DB-8C29A9160AB9}" destId="{28CB3CE1-7784-4A08-AD77-8F5FAFA0D284}" srcOrd="0" destOrd="0" presId="urn:microsoft.com/office/officeart/2005/8/layout/orgChart1"/>
    <dgm:cxn modelId="{8EFD4C42-305B-4C2B-B77A-9B5FE078977B}" type="presParOf" srcId="{28CB3CE1-7784-4A08-AD77-8F5FAFA0D284}" destId="{517C80ED-F5BC-441C-BED6-62DDD07F3906}" srcOrd="0" destOrd="0" presId="urn:microsoft.com/office/officeart/2005/8/layout/orgChart1"/>
    <dgm:cxn modelId="{078F8145-691E-4C98-AE3C-564C17885F6E}" type="presParOf" srcId="{28CB3CE1-7784-4A08-AD77-8F5FAFA0D284}" destId="{E2E52A8E-46EF-4A04-A9A3-02DAA93F34D1}" srcOrd="1" destOrd="0" presId="urn:microsoft.com/office/officeart/2005/8/layout/orgChart1"/>
    <dgm:cxn modelId="{278D2767-42AF-4B5E-8CF6-E8959E4A5048}" type="presParOf" srcId="{A027DCF2-FEBE-47F5-A0DB-8C29A9160AB9}" destId="{E9F0E7C2-1A98-4EDE-A83E-BDA007DC1A37}" srcOrd="1" destOrd="0" presId="urn:microsoft.com/office/officeart/2005/8/layout/orgChart1"/>
    <dgm:cxn modelId="{92F3CA80-967F-4A19-A728-4A4A8516553D}" type="presParOf" srcId="{A027DCF2-FEBE-47F5-A0DB-8C29A9160AB9}" destId="{1F1C42FC-25A9-4C68-948B-5577FF487ABC}" srcOrd="2" destOrd="0" presId="urn:microsoft.com/office/officeart/2005/8/layout/orgChart1"/>
    <dgm:cxn modelId="{B81BB2FB-6612-4EDD-A0E2-20235071B145}" type="presParOf" srcId="{93D0A090-1317-4FDB-8418-F485955E5C7B}" destId="{57CE35C5-6CD6-419D-A7FD-0426C86DC4B5}" srcOrd="2" destOrd="0" presId="urn:microsoft.com/office/officeart/2005/8/layout/orgChart1"/>
    <dgm:cxn modelId="{88966BE8-8421-42D3-A671-D6FB2AD1BA44}" type="presParOf" srcId="{93D0A090-1317-4FDB-8418-F485955E5C7B}" destId="{78B44C37-0B85-44D5-8EE3-ECBC8DDED6AF}" srcOrd="3" destOrd="0" presId="urn:microsoft.com/office/officeart/2005/8/layout/orgChart1"/>
    <dgm:cxn modelId="{432B85D2-3C47-4E04-8A82-E6925543ADDF}" type="presParOf" srcId="{78B44C37-0B85-44D5-8EE3-ECBC8DDED6AF}" destId="{E848D25D-479E-49AB-A46F-A58A5B867D99}" srcOrd="0" destOrd="0" presId="urn:microsoft.com/office/officeart/2005/8/layout/orgChart1"/>
    <dgm:cxn modelId="{D62482BE-15AA-4DBC-80FA-98F111B656FD}" type="presParOf" srcId="{E848D25D-479E-49AB-A46F-A58A5B867D99}" destId="{90A6F5F3-DFDB-40BD-A3F0-108908AD1372}" srcOrd="0" destOrd="0" presId="urn:microsoft.com/office/officeart/2005/8/layout/orgChart1"/>
    <dgm:cxn modelId="{E961D128-62BE-4072-8406-328CEE3434AC}" type="presParOf" srcId="{E848D25D-479E-49AB-A46F-A58A5B867D99}" destId="{DABE35DB-300F-4542-B2F2-9BF9651F0C93}" srcOrd="1" destOrd="0" presId="urn:microsoft.com/office/officeart/2005/8/layout/orgChart1"/>
    <dgm:cxn modelId="{71FB51A2-D94A-445A-93ED-2F8E366A3029}" type="presParOf" srcId="{78B44C37-0B85-44D5-8EE3-ECBC8DDED6AF}" destId="{F7C360DB-A2F9-40A1-8656-670C1B688345}" srcOrd="1" destOrd="0" presId="urn:microsoft.com/office/officeart/2005/8/layout/orgChart1"/>
    <dgm:cxn modelId="{C19A16BC-FA2B-4CAA-B8FD-22C86F0D98A0}" type="presParOf" srcId="{78B44C37-0B85-44D5-8EE3-ECBC8DDED6AF}" destId="{09514A64-372D-4450-948F-A43438379AD8}" srcOrd="2" destOrd="0" presId="urn:microsoft.com/office/officeart/2005/8/layout/orgChart1"/>
    <dgm:cxn modelId="{A85E6B46-FA33-4F68-A9DA-7758F695B793}" type="presParOf" srcId="{A4369235-30CD-4EF1-A748-09576A13DDE0}" destId="{58B4B925-A4E4-46E1-AA41-6F36560C863C}" srcOrd="2" destOrd="0" presId="urn:microsoft.com/office/officeart/2005/8/layout/orgChart1"/>
    <dgm:cxn modelId="{C248F9A5-A5F0-4CED-88FE-CE7E17C3640A}" type="presParOf" srcId="{16A3BA70-97FA-41D9-9CDB-9F903773089F}" destId="{2860E917-BC43-48C8-8CD5-7829A26992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35C5-6CD6-419D-A7FD-0426C86DC4B5}">
      <dsp:nvSpPr>
        <dsp:cNvPr id="0" name=""/>
        <dsp:cNvSpPr/>
      </dsp:nvSpPr>
      <dsp:spPr>
        <a:xfrm>
          <a:off x="4217590" y="2325214"/>
          <a:ext cx="287982" cy="2246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6262"/>
              </a:lnTo>
              <a:lnTo>
                <a:pt x="287982" y="224626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D76191-276D-4EF6-A1EF-2BCF8E9F9E32}">
      <dsp:nvSpPr>
        <dsp:cNvPr id="0" name=""/>
        <dsp:cNvSpPr/>
      </dsp:nvSpPr>
      <dsp:spPr>
        <a:xfrm>
          <a:off x="4217590" y="2325214"/>
          <a:ext cx="287982" cy="883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3146"/>
              </a:lnTo>
              <a:lnTo>
                <a:pt x="287982" y="88314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096F8-3290-4FD2-AF37-1961FBB6C397}">
      <dsp:nvSpPr>
        <dsp:cNvPr id="0" name=""/>
        <dsp:cNvSpPr/>
      </dsp:nvSpPr>
      <dsp:spPr>
        <a:xfrm>
          <a:off x="3824014" y="962098"/>
          <a:ext cx="1161529" cy="403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587"/>
              </a:lnTo>
              <a:lnTo>
                <a:pt x="1161529" y="201587"/>
              </a:lnTo>
              <a:lnTo>
                <a:pt x="1161529" y="40317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0735B-91A9-4D27-8D2A-91A8547E6712}">
      <dsp:nvSpPr>
        <dsp:cNvPr id="0" name=""/>
        <dsp:cNvSpPr/>
      </dsp:nvSpPr>
      <dsp:spPr>
        <a:xfrm>
          <a:off x="1894532" y="2325214"/>
          <a:ext cx="287982" cy="2246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6262"/>
              </a:lnTo>
              <a:lnTo>
                <a:pt x="287982" y="224626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E2A87-2F7C-4637-A928-47CC7D142DBE}">
      <dsp:nvSpPr>
        <dsp:cNvPr id="0" name=""/>
        <dsp:cNvSpPr/>
      </dsp:nvSpPr>
      <dsp:spPr>
        <a:xfrm>
          <a:off x="1894532" y="2325214"/>
          <a:ext cx="287982" cy="883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3146"/>
              </a:lnTo>
              <a:lnTo>
                <a:pt x="287982" y="88314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2420D-C872-4E51-A7DE-99192E89ADC8}">
      <dsp:nvSpPr>
        <dsp:cNvPr id="0" name=""/>
        <dsp:cNvSpPr/>
      </dsp:nvSpPr>
      <dsp:spPr>
        <a:xfrm>
          <a:off x="2662485" y="962098"/>
          <a:ext cx="1161529" cy="403175"/>
        </a:xfrm>
        <a:custGeom>
          <a:avLst/>
          <a:gdLst/>
          <a:ahLst/>
          <a:cxnLst/>
          <a:rect l="0" t="0" r="0" b="0"/>
          <a:pathLst>
            <a:path>
              <a:moveTo>
                <a:pt x="1161529" y="0"/>
              </a:moveTo>
              <a:lnTo>
                <a:pt x="1161529" y="201587"/>
              </a:lnTo>
              <a:lnTo>
                <a:pt x="0" y="201587"/>
              </a:lnTo>
              <a:lnTo>
                <a:pt x="0" y="40317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372F3-BC06-42B5-9CAC-DFB55D3151A5}">
      <dsp:nvSpPr>
        <dsp:cNvPr id="0" name=""/>
        <dsp:cNvSpPr/>
      </dsp:nvSpPr>
      <dsp:spPr>
        <a:xfrm>
          <a:off x="2864073" y="2156"/>
          <a:ext cx="1919882" cy="9599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  <a:cs typeface="Arial" panose="020B0604020202020204" pitchFamily="34" charset="0"/>
            </a:rPr>
            <a:t>Enrolment Type</a:t>
          </a:r>
          <a:endParaRPr lang="en-IN" sz="1600" b="1" kern="1200" dirty="0">
            <a:latin typeface="+mj-lt"/>
            <a:cs typeface="Arial" panose="020B0604020202020204" pitchFamily="34" charset="0"/>
          </a:endParaRPr>
        </a:p>
      </dsp:txBody>
      <dsp:txXfrm>
        <a:off x="2864073" y="2156"/>
        <a:ext cx="1919882" cy="959941"/>
      </dsp:txXfrm>
    </dsp:sp>
    <dsp:sp modelId="{2CA8CDD3-A0F7-4732-84B6-003595FEEA69}">
      <dsp:nvSpPr>
        <dsp:cNvPr id="0" name=""/>
        <dsp:cNvSpPr/>
      </dsp:nvSpPr>
      <dsp:spPr>
        <a:xfrm>
          <a:off x="1702544" y="1365273"/>
          <a:ext cx="1919882" cy="9599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  <a:cs typeface="Arial" panose="020B0604020202020204" pitchFamily="34" charset="0"/>
            </a:rPr>
            <a:t>Document Based Enrolment</a:t>
          </a:r>
          <a:endParaRPr lang="en-IN" sz="1600" b="1" kern="1200" dirty="0">
            <a:latin typeface="+mj-lt"/>
            <a:cs typeface="Arial" panose="020B0604020202020204" pitchFamily="34" charset="0"/>
          </a:endParaRPr>
        </a:p>
      </dsp:txBody>
      <dsp:txXfrm>
        <a:off x="1702544" y="1365273"/>
        <a:ext cx="1919882" cy="959941"/>
      </dsp:txXfrm>
    </dsp:sp>
    <dsp:sp modelId="{F49AF514-1071-44BA-920C-C5B1597A684A}">
      <dsp:nvSpPr>
        <dsp:cNvPr id="0" name=""/>
        <dsp:cNvSpPr/>
      </dsp:nvSpPr>
      <dsp:spPr>
        <a:xfrm>
          <a:off x="2182514" y="2728390"/>
          <a:ext cx="1919882" cy="9599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  <a:cs typeface="Arial" panose="020B0604020202020204" pitchFamily="34" charset="0"/>
            </a:rPr>
            <a:t>Resident having Proof of Birth</a:t>
          </a:r>
          <a:endParaRPr lang="en-IN" sz="1600" b="1" kern="1200" dirty="0">
            <a:latin typeface="+mj-lt"/>
            <a:cs typeface="Arial" panose="020B0604020202020204" pitchFamily="34" charset="0"/>
          </a:endParaRPr>
        </a:p>
      </dsp:txBody>
      <dsp:txXfrm>
        <a:off x="2182514" y="2728390"/>
        <a:ext cx="1919882" cy="959941"/>
      </dsp:txXfrm>
    </dsp:sp>
    <dsp:sp modelId="{6ADAB92B-5F0B-4F09-B012-2E992C1AD741}">
      <dsp:nvSpPr>
        <dsp:cNvPr id="0" name=""/>
        <dsp:cNvSpPr/>
      </dsp:nvSpPr>
      <dsp:spPr>
        <a:xfrm>
          <a:off x="2182514" y="4091506"/>
          <a:ext cx="1919882" cy="9599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  <a:cs typeface="Arial" panose="020B0604020202020204" pitchFamily="34" charset="0"/>
            </a:rPr>
            <a:t>Resident not have Proof of Birth</a:t>
          </a:r>
          <a:endParaRPr lang="en-IN" sz="1600" b="1" kern="1200" dirty="0">
            <a:latin typeface="+mj-lt"/>
            <a:cs typeface="Arial" panose="020B0604020202020204" pitchFamily="34" charset="0"/>
          </a:endParaRPr>
        </a:p>
      </dsp:txBody>
      <dsp:txXfrm>
        <a:off x="2182514" y="4091506"/>
        <a:ext cx="1919882" cy="959941"/>
      </dsp:txXfrm>
    </dsp:sp>
    <dsp:sp modelId="{D9C775C2-47E1-4779-B6C3-FD5FF355556A}">
      <dsp:nvSpPr>
        <dsp:cNvPr id="0" name=""/>
        <dsp:cNvSpPr/>
      </dsp:nvSpPr>
      <dsp:spPr>
        <a:xfrm>
          <a:off x="4025602" y="1365273"/>
          <a:ext cx="1919882" cy="9599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  <a:cs typeface="Arial" panose="020B0604020202020204" pitchFamily="34" charset="0"/>
            </a:rPr>
            <a:t>Head of Family (</a:t>
          </a:r>
          <a:r>
            <a:rPr lang="en-US" sz="1600" b="1" kern="1200" dirty="0" err="1" smtClean="0">
              <a:latin typeface="+mj-lt"/>
              <a:cs typeface="Arial" panose="020B0604020202020204" pitchFamily="34" charset="0"/>
            </a:rPr>
            <a:t>HoF</a:t>
          </a:r>
          <a:r>
            <a:rPr lang="en-US" sz="1600" b="1" kern="1200" dirty="0" smtClean="0">
              <a:latin typeface="+mj-lt"/>
              <a:cs typeface="Arial" panose="020B0604020202020204" pitchFamily="34" charset="0"/>
            </a:rPr>
            <a:t>) Based Enrolment</a:t>
          </a:r>
          <a:endParaRPr lang="en-IN" sz="1600" b="1" kern="1200" dirty="0">
            <a:latin typeface="+mj-lt"/>
            <a:cs typeface="Arial" panose="020B0604020202020204" pitchFamily="34" charset="0"/>
          </a:endParaRPr>
        </a:p>
      </dsp:txBody>
      <dsp:txXfrm>
        <a:off x="4025602" y="1365273"/>
        <a:ext cx="1919882" cy="959941"/>
      </dsp:txXfrm>
    </dsp:sp>
    <dsp:sp modelId="{517C80ED-F5BC-441C-BED6-62DDD07F3906}">
      <dsp:nvSpPr>
        <dsp:cNvPr id="0" name=""/>
        <dsp:cNvSpPr/>
      </dsp:nvSpPr>
      <dsp:spPr>
        <a:xfrm>
          <a:off x="4505573" y="2728390"/>
          <a:ext cx="1919882" cy="9599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  <a:cs typeface="Arial" panose="020B0604020202020204" pitchFamily="34" charset="0"/>
            </a:rPr>
            <a:t>Enrolment without BRN</a:t>
          </a:r>
          <a:endParaRPr lang="en-IN" sz="1600" b="1" kern="1200" dirty="0">
            <a:latin typeface="+mj-lt"/>
            <a:cs typeface="Arial" panose="020B0604020202020204" pitchFamily="34" charset="0"/>
          </a:endParaRPr>
        </a:p>
      </dsp:txBody>
      <dsp:txXfrm>
        <a:off x="4505573" y="2728390"/>
        <a:ext cx="1919882" cy="959941"/>
      </dsp:txXfrm>
    </dsp:sp>
    <dsp:sp modelId="{90A6F5F3-DFDB-40BD-A3F0-108908AD1372}">
      <dsp:nvSpPr>
        <dsp:cNvPr id="0" name=""/>
        <dsp:cNvSpPr/>
      </dsp:nvSpPr>
      <dsp:spPr>
        <a:xfrm>
          <a:off x="4505573" y="4091506"/>
          <a:ext cx="1919882" cy="9599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  <a:cs typeface="Arial" panose="020B0604020202020204" pitchFamily="34" charset="0"/>
            </a:rPr>
            <a:t>Enrolment with BRN</a:t>
          </a:r>
          <a:endParaRPr lang="en-IN" sz="1600" b="1" kern="1200" dirty="0">
            <a:latin typeface="+mj-lt"/>
            <a:cs typeface="Arial" panose="020B0604020202020204" pitchFamily="34" charset="0"/>
          </a:endParaRPr>
        </a:p>
      </dsp:txBody>
      <dsp:txXfrm>
        <a:off x="4505573" y="4091506"/>
        <a:ext cx="1919882" cy="959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55937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3863" y="698500"/>
            <a:ext cx="62055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21188"/>
            <a:ext cx="5643563" cy="4189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5593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42375"/>
            <a:ext cx="3055937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9073940E-24B4-48EB-AEF6-4795CD616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641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3263B-795D-4547-AA9C-EFF8068E7631}" type="slidenum">
              <a:rPr lang="en-US" altLang="en-US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1338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29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0949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31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752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32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8699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33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8117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A51BFB2-D3E9-A5E7-8A09-0822796E6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1E02A000-2DD5-DFB6-8EF8-BF892A392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0A178B69-1142-12AA-114D-6032A4480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1A8F64B-FBFF-885E-343E-6E946CF30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AC2A-7B55-4EC7-9821-B466531940AB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88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2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9489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3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8945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5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70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6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527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10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834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12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801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15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6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16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247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ushar.vashisht\AppData\Local\Microsoft\Windows\Temporary Internet Files\Content.Outlook\UW4HSOXZ\AADHAR logo ENGLISH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9250" y="6080125"/>
            <a:ext cx="136683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C59B90-021C-4CFE-8898-6D0303543A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E44CBE-C87B-4476-9B2E-D25571749A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12FDE8-B1CC-455E-BC31-09E085F2D6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gradFill rotWithShape="1">
          <a:gsLst>
            <a:gs pos="79000">
              <a:schemeClr val="accent4">
                <a:lumMod val="20000"/>
                <a:lumOff val="80000"/>
              </a:schemeClr>
            </a:gs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8" descr="Picture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52">
            <a:off x="1662760" y="2991342"/>
            <a:ext cx="1056737" cy="288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Picture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52">
            <a:off x="1557871" y="2919334"/>
            <a:ext cx="1056737" cy="288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Picture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52">
            <a:off x="1485863" y="2785973"/>
            <a:ext cx="1056737" cy="288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63" y="675764"/>
            <a:ext cx="2249474" cy="14478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7608" y="6300850"/>
            <a:ext cx="12174392" cy="5571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  <a:p>
            <a:pPr algn="ctr"/>
            <a:r>
              <a:rPr lang="en-US" sz="1800" b="1" dirty="0">
                <a:solidFill>
                  <a:srgbClr val="000000"/>
                </a:solidFill>
              </a:rPr>
              <a:t>Vision: To empower residents of India with a unique identity and a digital platform to authenticate anytime, anywhere</a:t>
            </a:r>
          </a:p>
          <a:p>
            <a:pPr algn="ctr"/>
            <a:r>
              <a:rPr lang="en-US" sz="1600" b="1" dirty="0"/>
              <a:t>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486400" y="2123565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Unique Identification Authority of India</a:t>
            </a:r>
          </a:p>
        </p:txBody>
      </p:sp>
      <p:pic>
        <p:nvPicPr>
          <p:cNvPr id="15" name="Picture 18" descr="Picture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52">
            <a:off x="1374728" y="2703310"/>
            <a:ext cx="1056737" cy="288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4439816" y="380010"/>
            <a:ext cx="0" cy="5641278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://www.14gaam.com/Image/Logo-Indian-Government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98794"/>
            <a:ext cx="1368152" cy="232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57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152790"/>
            <a:ext cx="10252400" cy="915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 u="sng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193801"/>
            <a:ext cx="11360800" cy="48980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81654" lvl="0" indent="-36124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96"/>
            </a:lvl1pPr>
            <a:lvl2pPr marL="963307" lvl="1" indent="-33448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444960" lvl="2" indent="-33448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926613" lvl="3" indent="-33448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408267" lvl="4" indent="-33448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889920" lvl="5" indent="-33448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371573" lvl="6" indent="-33448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853226" lvl="7" indent="-33448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334879" lvl="8" indent="-33448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rtl="0"/>
            <a:fld id="{00000000-1234-1234-1234-123412341234}" type="slidenum">
              <a:rPr lang="en" sz="948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" sz="948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11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u="sng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9B7057-1C5E-40A4-B74B-F731C38BE3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17A023-08F4-4499-B1D9-AFD76741CA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73AE9C-F564-4F53-ACD0-B2EF2BA089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0FA211-68F7-4262-B19C-733C8D935E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A2F828-7834-43B1-B208-177CB8A988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455BCD-91F9-4619-9DFF-E37A1891B7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08941D-0C70-4D6A-9F3B-09E000EFC5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1AC8CD-0DCB-47A2-9972-9780708204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838200"/>
            <a:ext cx="1168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0337605-AEC3-49D0-A333-CCBD1A1FDB1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6" descr="Template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7000" y="6218238"/>
            <a:ext cx="5588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" descr="C:\Users\tushar.vashisht\AppData\Local\Microsoft\Windows\Temporary Internet Files\Content.Outlook\UW4HSOXZ\AADHAR logo ENGLISH (2)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509250" y="6080125"/>
            <a:ext cx="136683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3445561"/>
            <a:ext cx="7425267" cy="83099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perspectiveRelaxedModerately"/>
              <a:lightRig rig="threePt" dir="t"/>
            </a:scene3d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 smtClean="0"/>
              <a:t>Child Enrolment- Indian Resident </a:t>
            </a:r>
            <a:br>
              <a:rPr lang="en-US" sz="2800" b="1" dirty="0" smtClean="0"/>
            </a:br>
            <a:r>
              <a:rPr lang="en-US" sz="2000" b="1" dirty="0" smtClean="0"/>
              <a:t>(Below 5 Years)</a:t>
            </a:r>
            <a:endParaRPr lang="en-IN" sz="28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9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80401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31616" y="719216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For Indian Resident enrolment, </a:t>
            </a:r>
            <a:r>
              <a:rPr lang="en-US" b="1" kern="0" dirty="0">
                <a:latin typeface="Calibri" panose="020F0502020204030204" pitchFamily="34" charset="0"/>
              </a:rPr>
              <a:t>E-Mail id and Mobile no. are optional</a:t>
            </a:r>
            <a:r>
              <a:rPr lang="en-US" kern="0" dirty="0">
                <a:latin typeface="Calibri" panose="020F0502020204030204" pitchFamily="34" charset="0"/>
              </a:rPr>
              <a:t>. However operator can fill the same if the resident has filled the E-Mail id and Mobile no.</a:t>
            </a:r>
            <a:r>
              <a:rPr lang="en-US" b="1" kern="0" dirty="0">
                <a:latin typeface="Calibri" panose="020F0502020204030204" pitchFamily="34" charset="0"/>
              </a:rPr>
              <a:t> </a:t>
            </a:r>
            <a:r>
              <a:rPr lang="en-US" kern="0" dirty="0">
                <a:latin typeface="Calibri" panose="020F0502020204030204" pitchFamily="34" charset="0"/>
              </a:rPr>
              <a:t>in enrolment form.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46082" y="3379697"/>
            <a:ext cx="4066860" cy="1400638"/>
            <a:chOff x="4969565" y="3290046"/>
            <a:chExt cx="4066860" cy="1400638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4969565" y="3925956"/>
              <a:ext cx="2057400" cy="764728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6533321" y="3928977"/>
              <a:ext cx="493644" cy="74514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026965" y="3290046"/>
              <a:ext cx="2009460" cy="6557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For Indian Resident enrolment, Email Id and Phone no. are optional</a:t>
              </a:r>
              <a:endParaRPr lang="en-IN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20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1618" y="692324"/>
            <a:ext cx="10941817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Step-3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</a:rPr>
              <a:t>Enter basic demographic details of the resident like </a:t>
            </a:r>
            <a:r>
              <a:rPr lang="en-US" b="1" kern="0" dirty="0" smtClean="0">
                <a:latin typeface="Calibri" panose="020F0502020204030204" pitchFamily="34" charset="0"/>
              </a:rPr>
              <a:t>Name</a:t>
            </a:r>
            <a:r>
              <a:rPr lang="en-US" kern="0" dirty="0" smtClean="0">
                <a:latin typeface="Calibri" panose="020F0502020204030204" pitchFamily="34" charset="0"/>
              </a:rPr>
              <a:t>, </a:t>
            </a:r>
            <a:r>
              <a:rPr lang="en-US" b="1" kern="0" dirty="0" smtClean="0">
                <a:latin typeface="Calibri" panose="020F0502020204030204" pitchFamily="34" charset="0"/>
              </a:rPr>
              <a:t>Gender</a:t>
            </a:r>
            <a:r>
              <a:rPr lang="en-US" kern="0" dirty="0" smtClean="0">
                <a:latin typeface="Calibri" panose="020F0502020204030204" pitchFamily="34" charset="0"/>
              </a:rPr>
              <a:t>, </a:t>
            </a:r>
            <a:r>
              <a:rPr lang="en-US" b="1" kern="0" dirty="0" smtClean="0">
                <a:latin typeface="Calibri" panose="020F0502020204030204" pitchFamily="34" charset="0"/>
              </a:rPr>
              <a:t>Date of Birth (DOB)</a:t>
            </a:r>
            <a:r>
              <a:rPr lang="en-US" kern="0" dirty="0" smtClean="0">
                <a:latin typeface="Calibri" panose="020F0502020204030204" pitchFamily="34" charset="0"/>
              </a:rPr>
              <a:t> and </a:t>
            </a:r>
            <a:r>
              <a:rPr lang="en-US" b="1" kern="0" dirty="0" smtClean="0">
                <a:latin typeface="Calibri" panose="020F0502020204030204" pitchFamily="34" charset="0"/>
              </a:rPr>
              <a:t>confirm</a:t>
            </a:r>
            <a:r>
              <a:rPr lang="en-US" kern="0" dirty="0" smtClean="0">
                <a:latin typeface="Calibri" panose="020F0502020204030204" pitchFamily="34" charset="0"/>
              </a:rPr>
              <a:t> the same. Click Next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83533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21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657" y="692320"/>
            <a:ext cx="10968708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Step-4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</a:rPr>
              <a:t>In contact details</a:t>
            </a:r>
            <a:r>
              <a:rPr lang="en-US" kern="0" dirty="0">
                <a:latin typeface="Calibri" panose="020F0502020204030204" pitchFamily="34" charset="0"/>
              </a:rPr>
              <a:t>, enter the </a:t>
            </a:r>
            <a:r>
              <a:rPr lang="en-US" kern="0" dirty="0" smtClean="0">
                <a:latin typeface="Calibri" panose="020F0502020204030204" pitchFamily="34" charset="0"/>
              </a:rPr>
              <a:t>relevant details of the resident like </a:t>
            </a:r>
            <a:r>
              <a:rPr lang="en-US" b="1" kern="0" dirty="0" smtClean="0">
                <a:latin typeface="Calibri" panose="020F0502020204030204" pitchFamily="34" charset="0"/>
              </a:rPr>
              <a:t>Pin code</a:t>
            </a:r>
            <a:r>
              <a:rPr lang="en-US" kern="0" dirty="0" smtClean="0">
                <a:latin typeface="Calibri" panose="020F0502020204030204" pitchFamily="34" charset="0"/>
              </a:rPr>
              <a:t>, </a:t>
            </a:r>
            <a:r>
              <a:rPr lang="en-US" b="1" kern="0" dirty="0" smtClean="0">
                <a:latin typeface="Calibri" panose="020F0502020204030204" pitchFamily="34" charset="0"/>
              </a:rPr>
              <a:t>Village/Town/City</a:t>
            </a:r>
            <a:r>
              <a:rPr lang="en-US" kern="0" dirty="0" smtClean="0">
                <a:latin typeface="Calibri" panose="020F0502020204030204" pitchFamily="34" charset="0"/>
              </a:rPr>
              <a:t>, </a:t>
            </a:r>
            <a:r>
              <a:rPr lang="en-US" b="1" kern="0" dirty="0" smtClean="0">
                <a:latin typeface="Calibri" panose="020F0502020204030204" pitchFamily="34" charset="0"/>
              </a:rPr>
              <a:t>District</a:t>
            </a:r>
            <a:r>
              <a:rPr lang="en-US" kern="0" dirty="0" smtClean="0">
                <a:latin typeface="Calibri" panose="020F0502020204030204" pitchFamily="34" charset="0"/>
              </a:rPr>
              <a:t>, </a:t>
            </a:r>
            <a:r>
              <a:rPr lang="en-US" b="1" kern="0" dirty="0" smtClean="0">
                <a:latin typeface="Calibri" panose="020F0502020204030204" pitchFamily="34" charset="0"/>
              </a:rPr>
              <a:t>Post Office</a:t>
            </a:r>
            <a:r>
              <a:rPr lang="en-US" kern="0" dirty="0" smtClean="0">
                <a:latin typeface="Calibri" panose="020F0502020204030204" pitchFamily="34" charset="0"/>
              </a:rPr>
              <a:t> etc. Click Next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76477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87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654" y="683357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Step-5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Request resident to read the disclosure and give their consent by selecting check box, </a:t>
            </a:r>
            <a:r>
              <a:rPr lang="en-US" kern="0" dirty="0" smtClean="0">
                <a:latin typeface="Calibri" panose="020F0502020204030204" pitchFamily="34" charset="0"/>
              </a:rPr>
              <a:t>Click Next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63" y="1777384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369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8050" y="1785205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22654" y="566818"/>
            <a:ext cx="10950781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Step-6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sz="1600" kern="0" dirty="0" smtClean="0">
                <a:latin typeface="Calibri" panose="020F0502020204030204" pitchFamily="34" charset="0"/>
              </a:rPr>
              <a:t>1. Scan and upload Proof of Date of Birth. </a:t>
            </a:r>
          </a:p>
          <a:p>
            <a:r>
              <a:rPr lang="en-US" sz="1600" kern="0" dirty="0" smtClean="0">
                <a:latin typeface="Calibri" panose="020F0502020204030204" pitchFamily="34" charset="0"/>
              </a:rPr>
              <a:t>2. Further, Select </a:t>
            </a:r>
            <a:r>
              <a:rPr lang="en-US" sz="1600" b="1" kern="0" dirty="0" smtClean="0">
                <a:latin typeface="Calibri" panose="020F0502020204030204" pitchFamily="34" charset="0"/>
              </a:rPr>
              <a:t>Proof </a:t>
            </a:r>
            <a:r>
              <a:rPr lang="en-US" sz="1600" b="1" kern="0" dirty="0">
                <a:latin typeface="Calibri" panose="020F0502020204030204" pitchFamily="34" charset="0"/>
              </a:rPr>
              <a:t>of Identification (POI)</a:t>
            </a:r>
            <a:r>
              <a:rPr lang="en-US" sz="1600" kern="0" dirty="0">
                <a:latin typeface="Calibri" panose="020F0502020204030204" pitchFamily="34" charset="0"/>
              </a:rPr>
              <a:t> of the </a:t>
            </a:r>
            <a:r>
              <a:rPr lang="en-US" sz="1600" kern="0" dirty="0" smtClean="0">
                <a:latin typeface="Calibri" panose="020F0502020204030204" pitchFamily="34" charset="0"/>
              </a:rPr>
              <a:t>Resident as per the ‘List </a:t>
            </a:r>
            <a:r>
              <a:rPr lang="en-US" sz="1600" kern="0" dirty="0">
                <a:latin typeface="Calibri" panose="020F0502020204030204" pitchFamily="34" charset="0"/>
              </a:rPr>
              <a:t>of </a:t>
            </a:r>
            <a:r>
              <a:rPr lang="en-US" sz="1600" kern="0" dirty="0" smtClean="0">
                <a:latin typeface="Calibri" panose="020F0502020204030204" pitchFamily="34" charset="0"/>
              </a:rPr>
              <a:t>supporting  </a:t>
            </a:r>
            <a:r>
              <a:rPr lang="en-US" sz="1600" kern="0" dirty="0">
                <a:latin typeface="Calibri" panose="020F0502020204030204" pitchFamily="34" charset="0"/>
              </a:rPr>
              <a:t>documents for </a:t>
            </a:r>
            <a:r>
              <a:rPr lang="en-US" sz="1600" kern="0" dirty="0" smtClean="0">
                <a:latin typeface="Calibri" panose="020F0502020204030204" pitchFamily="34" charset="0"/>
              </a:rPr>
              <a:t>Enrolment and Update’.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67318" y="4073428"/>
            <a:ext cx="2241176" cy="1237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622611" y="4482349"/>
            <a:ext cx="1201271" cy="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622611" y="3581801"/>
            <a:ext cx="1201271" cy="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67318" y="3495624"/>
            <a:ext cx="2241176" cy="3100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12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5200" y="1775664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903984" y="3527751"/>
            <a:ext cx="2241176" cy="1422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22651" y="692321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Step-7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</a:rPr>
              <a:t>Select </a:t>
            </a:r>
            <a:r>
              <a:rPr lang="en-US" b="1" kern="0" dirty="0" smtClean="0">
                <a:latin typeface="Calibri" panose="020F0502020204030204" pitchFamily="34" charset="0"/>
              </a:rPr>
              <a:t>Proof </a:t>
            </a:r>
            <a:r>
              <a:rPr lang="en-US" b="1" kern="0" dirty="0">
                <a:latin typeface="Calibri" panose="020F0502020204030204" pitchFamily="34" charset="0"/>
              </a:rPr>
              <a:t>of </a:t>
            </a:r>
            <a:r>
              <a:rPr lang="en-US" b="1" kern="0" dirty="0" smtClean="0">
                <a:latin typeface="Calibri" panose="020F0502020204030204" pitchFamily="34" charset="0"/>
              </a:rPr>
              <a:t>Address </a:t>
            </a:r>
            <a:r>
              <a:rPr lang="en-US" b="1" kern="0" dirty="0">
                <a:latin typeface="Calibri" panose="020F0502020204030204" pitchFamily="34" charset="0"/>
              </a:rPr>
              <a:t>(</a:t>
            </a:r>
            <a:r>
              <a:rPr lang="en-US" b="1" kern="0" dirty="0" smtClean="0">
                <a:latin typeface="Calibri" panose="020F0502020204030204" pitchFamily="34" charset="0"/>
              </a:rPr>
              <a:t>POA)</a:t>
            </a:r>
            <a:r>
              <a:rPr lang="en-US" kern="0" dirty="0" smtClean="0">
                <a:latin typeface="Calibri" panose="020F0502020204030204" pitchFamily="34" charset="0"/>
              </a:rPr>
              <a:t> </a:t>
            </a:r>
            <a:r>
              <a:rPr lang="en-US" kern="0" dirty="0">
                <a:latin typeface="Calibri" panose="020F0502020204030204" pitchFamily="34" charset="0"/>
              </a:rPr>
              <a:t>of the Resident as per the ‘List of </a:t>
            </a:r>
            <a:r>
              <a:rPr lang="en-US" kern="0" dirty="0" smtClean="0">
                <a:latin typeface="Calibri" panose="020F0502020204030204" pitchFamily="34" charset="0"/>
              </a:rPr>
              <a:t>supporting  </a:t>
            </a:r>
            <a:r>
              <a:rPr lang="en-US" kern="0" dirty="0">
                <a:latin typeface="Calibri" panose="020F0502020204030204" pitchFamily="34" charset="0"/>
              </a:rPr>
              <a:t>documents for Enrolment and Update’.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38770" y="4179861"/>
            <a:ext cx="1201271" cy="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94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342" y="1776481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22654" y="70128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Step-8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Operator </a:t>
            </a:r>
            <a:r>
              <a:rPr lang="en-US" kern="0" dirty="0" smtClean="0">
                <a:latin typeface="Calibri" panose="020F0502020204030204" pitchFamily="34" charset="0"/>
              </a:rPr>
              <a:t>now </a:t>
            </a:r>
            <a:r>
              <a:rPr lang="en-US" kern="0" dirty="0">
                <a:latin typeface="Calibri" panose="020F0502020204030204" pitchFamily="34" charset="0"/>
              </a:rPr>
              <a:t>click on the scan button to scan the valid </a:t>
            </a:r>
            <a:r>
              <a:rPr lang="en-US" kern="0" dirty="0" smtClean="0">
                <a:latin typeface="Calibri" panose="020F0502020204030204" pitchFamily="34" charset="0"/>
              </a:rPr>
              <a:t>documents.</a:t>
            </a:r>
          </a:p>
        </p:txBody>
      </p:sp>
      <p:cxnSp>
        <p:nvCxnSpPr>
          <p:cNvPr id="9" name="Straight Arrow Connector 8"/>
          <p:cNvCxnSpPr>
            <a:stCxn id="14" idx="1"/>
          </p:cNvCxnSpPr>
          <p:nvPr/>
        </p:nvCxnSpPr>
        <p:spPr>
          <a:xfrm flipH="1">
            <a:off x="5399192" y="3336895"/>
            <a:ext cx="2161758" cy="47057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4" idx="1"/>
          </p:cNvCxnSpPr>
          <p:nvPr/>
        </p:nvCxnSpPr>
        <p:spPr>
          <a:xfrm flipH="1">
            <a:off x="5414100" y="3336895"/>
            <a:ext cx="2146850" cy="8977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60950" y="3075285"/>
            <a:ext cx="1739349" cy="52322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Click here to scan the documents</a:t>
            </a:r>
            <a:endParaRPr lang="en-IN" sz="1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14" idx="1"/>
          </p:cNvCxnSpPr>
          <p:nvPr/>
        </p:nvCxnSpPr>
        <p:spPr>
          <a:xfrm flipH="1" flipV="1">
            <a:off x="5399193" y="2909757"/>
            <a:ext cx="2161757" cy="42713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21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2652" y="701287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Step-9</a:t>
            </a:r>
            <a:endParaRPr lang="en-IN" kern="100" dirty="0" smtClean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</a:rPr>
              <a:t>Preview of the scanned document would appear, operator shall check the document preview. Click on save</a:t>
            </a:r>
            <a:endParaRPr lang="en-US" kern="0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74560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493597" y="4580964"/>
            <a:ext cx="19697" cy="844994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78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74560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22653" y="692322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Step-10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Similarly upload all the valid documents. After the scanning is done successfully a </a:t>
            </a:r>
            <a:r>
              <a:rPr lang="en-US" kern="0" dirty="0" smtClean="0">
                <a:latin typeface="Calibri" panose="020F0502020204030204" pitchFamily="34" charset="0"/>
              </a:rPr>
              <a:t>‘</a:t>
            </a:r>
            <a:r>
              <a:rPr lang="en-US" b="1" kern="0" dirty="0" smtClean="0">
                <a:latin typeface="Calibri" panose="020F0502020204030204" pitchFamily="34" charset="0"/>
              </a:rPr>
              <a:t>Green tick</a:t>
            </a:r>
            <a:r>
              <a:rPr lang="en-US" kern="0" dirty="0" smtClean="0">
                <a:latin typeface="Calibri" panose="020F0502020204030204" pitchFamily="34" charset="0"/>
              </a:rPr>
              <a:t>’ </a:t>
            </a:r>
            <a:r>
              <a:rPr lang="en-US" kern="0" dirty="0">
                <a:latin typeface="Calibri" panose="020F0502020204030204" pitchFamily="34" charset="0"/>
              </a:rPr>
              <a:t>will appear for validation of the document. Click next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965330" y="3750256"/>
            <a:ext cx="1389821" cy="28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966987" y="3750256"/>
            <a:ext cx="1388164" cy="685918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55151" y="3445900"/>
            <a:ext cx="2027583" cy="52322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Documents uploaded successfully</a:t>
            </a:r>
            <a:endParaRPr lang="en-IN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94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4" y="701286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Step-11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Capture the </a:t>
            </a:r>
            <a:r>
              <a:rPr lang="en-US" b="1" kern="0" dirty="0">
                <a:latin typeface="Calibri" panose="020F0502020204030204" pitchFamily="34" charset="0"/>
              </a:rPr>
              <a:t>face</a:t>
            </a:r>
            <a:r>
              <a:rPr lang="en-US" kern="0" dirty="0">
                <a:latin typeface="Calibri" panose="020F0502020204030204" pitchFamily="34" charset="0"/>
              </a:rPr>
              <a:t> of the resident, click next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3" y="1780334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52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417" y="1692733"/>
            <a:ext cx="8139953" cy="44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417747" y="4041937"/>
            <a:ext cx="1416424" cy="13984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69801" y="4347712"/>
            <a:ext cx="1470991" cy="248478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1619" y="495098"/>
            <a:ext cx="10959746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</a:t>
            </a:r>
            <a:r>
              <a:rPr lang="en-IN" sz="1200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                                                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Please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ensure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that the client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is connected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to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internet, then Operator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select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the option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‘</a:t>
            </a: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Universal Client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’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in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Mode Selection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188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1623" y="692322"/>
            <a:ext cx="10959742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Step-12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The residents </a:t>
            </a:r>
            <a:r>
              <a:rPr lang="en-US" kern="0" dirty="0" smtClean="0">
                <a:latin typeface="Calibri" panose="020F0502020204030204" pitchFamily="34" charset="0"/>
              </a:rPr>
              <a:t>will </a:t>
            </a:r>
            <a:r>
              <a:rPr lang="en-US" b="1" kern="0" dirty="0">
                <a:latin typeface="Calibri" panose="020F0502020204030204" pitchFamily="34" charset="0"/>
              </a:rPr>
              <a:t>verify all the entered </a:t>
            </a:r>
            <a:r>
              <a:rPr lang="en-US" b="1" kern="0" dirty="0" smtClean="0">
                <a:latin typeface="Calibri" panose="020F0502020204030204" pitchFamily="34" charset="0"/>
              </a:rPr>
              <a:t>details</a:t>
            </a:r>
            <a:r>
              <a:rPr lang="en-US" kern="0" dirty="0" smtClean="0">
                <a:latin typeface="Calibri" panose="020F0502020204030204" pitchFamily="34" charset="0"/>
              </a:rPr>
              <a:t> </a:t>
            </a:r>
            <a:r>
              <a:rPr lang="en-US" kern="0" dirty="0">
                <a:latin typeface="Calibri" panose="020F0502020204030204" pitchFamily="34" charset="0"/>
              </a:rPr>
              <a:t>in the review page. After the operator’s confirmation, the details cannot be changed.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098" y="1785445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47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4" y="692322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Step-13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The operator </a:t>
            </a:r>
            <a:r>
              <a:rPr lang="en-US" kern="0" dirty="0" smtClean="0">
                <a:latin typeface="Calibri" panose="020F0502020204030204" pitchFamily="34" charset="0"/>
              </a:rPr>
              <a:t>will </a:t>
            </a:r>
            <a:r>
              <a:rPr lang="en-US" kern="0" dirty="0">
                <a:latin typeface="Calibri" panose="020F0502020204030204" pitchFamily="34" charset="0"/>
              </a:rPr>
              <a:t>confirm that the entered details are correct by providing his/her </a:t>
            </a:r>
            <a:r>
              <a:rPr lang="en-US" b="1" kern="0" dirty="0">
                <a:latin typeface="Calibri" panose="020F0502020204030204" pitchFamily="34" charset="0"/>
              </a:rPr>
              <a:t>biometrics</a:t>
            </a:r>
            <a:r>
              <a:rPr lang="en-US" kern="0" dirty="0">
                <a:latin typeface="Calibri" panose="020F0502020204030204" pitchFamily="34" charset="0"/>
              </a:rPr>
              <a:t>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7" y="1761848"/>
            <a:ext cx="81629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77" y="1775147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22651" y="701288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Step-14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After the confirmation, operator can preview the </a:t>
            </a:r>
            <a:r>
              <a:rPr lang="en-US" b="1" kern="0" dirty="0">
                <a:latin typeface="Calibri" panose="020F0502020204030204" pitchFamily="34" charset="0"/>
              </a:rPr>
              <a:t>acknowledgement slip</a:t>
            </a:r>
            <a:r>
              <a:rPr lang="en-US" kern="0" dirty="0">
                <a:latin typeface="Calibri" panose="020F0502020204030204" pitchFamily="34" charset="0"/>
              </a:rPr>
              <a:t>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91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4" y="701287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Step-15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See the </a:t>
            </a:r>
            <a:r>
              <a:rPr lang="en-US" b="1" kern="0" dirty="0">
                <a:latin typeface="Calibri" panose="020F0502020204030204" pitchFamily="34" charset="0"/>
              </a:rPr>
              <a:t>Preview of acknowledgement slip</a:t>
            </a:r>
            <a:r>
              <a:rPr lang="en-US" kern="0" dirty="0">
                <a:latin typeface="Calibri" panose="020F0502020204030204" pitchFamily="34" charset="0"/>
              </a:rPr>
              <a:t> and take the print-out for uploading the same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269" y="1772541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42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508" y="1775148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22654" y="701286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Step-16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Scan and upload the </a:t>
            </a:r>
            <a:r>
              <a:rPr lang="en-US" b="1" kern="0" dirty="0">
                <a:latin typeface="Calibri" panose="020F0502020204030204" pitchFamily="34" charset="0"/>
              </a:rPr>
              <a:t>signed enrolment form </a:t>
            </a:r>
            <a:r>
              <a:rPr lang="en-US" kern="0" dirty="0">
                <a:latin typeface="Calibri" panose="020F0502020204030204" pitchFamily="34" charset="0"/>
              </a:rPr>
              <a:t>filled by the resident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37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1" y="701292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Step-17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After uploading the enrolment </a:t>
            </a:r>
            <a:r>
              <a:rPr lang="en-US" kern="0" dirty="0" smtClean="0">
                <a:latin typeface="Calibri" panose="020F0502020204030204" pitchFamily="34" charset="0"/>
              </a:rPr>
              <a:t>form, ‘</a:t>
            </a:r>
            <a:r>
              <a:rPr lang="en-US" b="1" kern="0" dirty="0" smtClean="0">
                <a:latin typeface="Calibri" panose="020F0502020204030204" pitchFamily="34" charset="0"/>
              </a:rPr>
              <a:t>Submit</a:t>
            </a:r>
            <a:r>
              <a:rPr lang="en-US" kern="0" dirty="0" smtClean="0">
                <a:latin typeface="Calibri" panose="020F0502020204030204" pitchFamily="34" charset="0"/>
              </a:rPr>
              <a:t>’ </a:t>
            </a:r>
            <a:r>
              <a:rPr lang="en-US" kern="0" dirty="0">
                <a:latin typeface="Calibri" panose="020F0502020204030204" pitchFamily="34" charset="0"/>
              </a:rPr>
              <a:t>button will be enabled, after successful submission of enrolment request following message will be displayed.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427" t="17436" r="21992" b="9270"/>
          <a:stretch/>
        </p:blipFill>
        <p:spPr>
          <a:xfrm>
            <a:off x="3792071" y="2375647"/>
            <a:ext cx="4607858" cy="32183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04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3769" y="2767281"/>
            <a:ext cx="7404463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u="sng" dirty="0">
                <a:latin typeface="+mj-lt"/>
              </a:rPr>
              <a:t>Case </a:t>
            </a:r>
            <a:r>
              <a:rPr lang="en-US" sz="4000" b="1" u="sng" dirty="0" smtClean="0">
                <a:latin typeface="+mj-lt"/>
              </a:rPr>
              <a:t>Two:</a:t>
            </a:r>
          </a:p>
          <a:p>
            <a:pPr algn="ctr"/>
            <a:r>
              <a:rPr lang="en-US" sz="4000" b="1" u="sng" dirty="0" smtClean="0">
                <a:latin typeface="+mj-lt"/>
              </a:rPr>
              <a:t/>
            </a:r>
            <a:br>
              <a:rPr lang="en-US" sz="4000" b="1" u="sng" dirty="0" smtClean="0">
                <a:latin typeface="+mj-lt"/>
              </a:rPr>
            </a:br>
            <a:r>
              <a:rPr lang="en-US" sz="4000" b="1" dirty="0">
                <a:latin typeface="+mj-lt"/>
              </a:rPr>
              <a:t>Resident not having Proof of Birth</a:t>
            </a:r>
            <a:endParaRPr lang="en-IN" sz="4000" u="sng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4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43" y="1792007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22651" y="701288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In case resident doesn’t have proof of Birth, then select ‘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No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’ and Click next.</a:t>
            </a:r>
            <a:endParaRPr lang="en-IN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971364" y="4820221"/>
            <a:ext cx="1567357" cy="223137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09870" y="4497055"/>
            <a:ext cx="1792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Select ‘No’ if resident doesn’t have proof of birth</a:t>
            </a:r>
            <a:endParaRPr lang="en-IN" sz="1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1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1618" y="692324"/>
            <a:ext cx="10941817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</a:rPr>
              <a:t>Enter basic demographic details of the resident like </a:t>
            </a:r>
            <a:r>
              <a:rPr lang="en-US" b="1" kern="0" dirty="0" smtClean="0">
                <a:latin typeface="Calibri" panose="020F0502020204030204" pitchFamily="34" charset="0"/>
              </a:rPr>
              <a:t>Name</a:t>
            </a:r>
            <a:r>
              <a:rPr lang="en-US" kern="0" dirty="0" smtClean="0">
                <a:latin typeface="Calibri" panose="020F0502020204030204" pitchFamily="34" charset="0"/>
              </a:rPr>
              <a:t>, </a:t>
            </a:r>
            <a:r>
              <a:rPr lang="en-US" b="1" kern="0" dirty="0" smtClean="0">
                <a:latin typeface="Calibri" panose="020F0502020204030204" pitchFamily="34" charset="0"/>
              </a:rPr>
              <a:t>Gender</a:t>
            </a:r>
            <a:r>
              <a:rPr lang="en-US" kern="0" dirty="0" smtClean="0">
                <a:latin typeface="Calibri" panose="020F0502020204030204" pitchFamily="34" charset="0"/>
              </a:rPr>
              <a:t>, </a:t>
            </a:r>
            <a:r>
              <a:rPr lang="en-US" b="1" kern="0" dirty="0" smtClean="0">
                <a:latin typeface="Calibri" panose="020F0502020204030204" pitchFamily="34" charset="0"/>
              </a:rPr>
              <a:t>Date of Birth</a:t>
            </a:r>
            <a:r>
              <a:rPr lang="en-US" kern="0" dirty="0" smtClean="0">
                <a:latin typeface="Calibri" panose="020F0502020204030204" pitchFamily="34" charset="0"/>
              </a:rPr>
              <a:t> and </a:t>
            </a:r>
            <a:r>
              <a:rPr lang="en-US" b="1" kern="0" dirty="0" smtClean="0">
                <a:latin typeface="Calibri" panose="020F0502020204030204" pitchFamily="34" charset="0"/>
              </a:rPr>
              <a:t>confirm</a:t>
            </a:r>
            <a:r>
              <a:rPr lang="en-US" kern="0" dirty="0" smtClean="0">
                <a:latin typeface="Calibri" panose="020F0502020204030204" pitchFamily="34" charset="0"/>
              </a:rPr>
              <a:t> the same. Click Next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508" y="1783531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84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657" y="692320"/>
            <a:ext cx="10968708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Step-3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</a:rPr>
              <a:t>In contact details</a:t>
            </a:r>
            <a:r>
              <a:rPr lang="en-US" kern="0" dirty="0">
                <a:latin typeface="Calibri" panose="020F0502020204030204" pitchFamily="34" charset="0"/>
              </a:rPr>
              <a:t>, enter the </a:t>
            </a:r>
            <a:r>
              <a:rPr lang="en-US" kern="0" dirty="0" smtClean="0">
                <a:latin typeface="Calibri" panose="020F0502020204030204" pitchFamily="34" charset="0"/>
              </a:rPr>
              <a:t>relevant details of the resident like </a:t>
            </a:r>
            <a:r>
              <a:rPr lang="en-US" b="1" kern="0" dirty="0" smtClean="0">
                <a:latin typeface="Calibri" panose="020F0502020204030204" pitchFamily="34" charset="0"/>
              </a:rPr>
              <a:t>Pin code</a:t>
            </a:r>
            <a:r>
              <a:rPr lang="en-US" kern="0" dirty="0" smtClean="0">
                <a:latin typeface="Calibri" panose="020F0502020204030204" pitchFamily="34" charset="0"/>
              </a:rPr>
              <a:t>, </a:t>
            </a:r>
            <a:r>
              <a:rPr lang="en-US" b="1" kern="0" dirty="0" smtClean="0">
                <a:latin typeface="Calibri" panose="020F0502020204030204" pitchFamily="34" charset="0"/>
              </a:rPr>
              <a:t>Village/Town/City, District, Post Office</a:t>
            </a:r>
            <a:r>
              <a:rPr lang="en-US" kern="0" dirty="0" smtClean="0">
                <a:latin typeface="Calibri" panose="020F0502020204030204" pitchFamily="34" charset="0"/>
              </a:rPr>
              <a:t> etc. Click Next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508" y="1785440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09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35" y="1694254"/>
            <a:ext cx="8138160" cy="4462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22653" y="486134"/>
            <a:ext cx="10968712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Universal Client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login page will appear,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Operator needs to enter his/her ‘</a:t>
            </a: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Aadhaar Number’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and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‘</a:t>
            </a: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CAPTCHA’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for login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7072038" y="3810299"/>
            <a:ext cx="1878496" cy="2484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7085291" y="4151540"/>
            <a:ext cx="1878496" cy="2484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38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654" y="683357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Step-4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Request resident to read the disclosure and give their </a:t>
            </a:r>
            <a:r>
              <a:rPr lang="en-US" b="1" kern="0" dirty="0">
                <a:latin typeface="Calibri" panose="020F0502020204030204" pitchFamily="34" charset="0"/>
              </a:rPr>
              <a:t>consent </a:t>
            </a:r>
            <a:r>
              <a:rPr lang="en-US" kern="0" dirty="0">
                <a:latin typeface="Calibri" panose="020F0502020204030204" pitchFamily="34" charset="0"/>
              </a:rPr>
              <a:t>by selecting check box, </a:t>
            </a:r>
            <a:r>
              <a:rPr lang="en-US" kern="0" dirty="0" smtClean="0">
                <a:latin typeface="Calibri" panose="020F0502020204030204" pitchFamily="34" charset="0"/>
              </a:rPr>
              <a:t>Click Next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221" y="1786349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189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651" y="701287"/>
            <a:ext cx="11214228" cy="1370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Step-5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</a:rPr>
              <a:t>Select </a:t>
            </a:r>
            <a:r>
              <a:rPr lang="en-US" b="1" kern="0" dirty="0" smtClean="0">
                <a:latin typeface="Calibri" panose="020F0502020204030204" pitchFamily="34" charset="0"/>
              </a:rPr>
              <a:t>Proof </a:t>
            </a:r>
            <a:r>
              <a:rPr lang="en-US" b="1" kern="0" dirty="0">
                <a:latin typeface="Calibri" panose="020F0502020204030204" pitchFamily="34" charset="0"/>
              </a:rPr>
              <a:t>of </a:t>
            </a:r>
            <a:r>
              <a:rPr lang="en-US" b="1" kern="0" dirty="0" smtClean="0">
                <a:latin typeface="Calibri" panose="020F0502020204030204" pitchFamily="34" charset="0"/>
              </a:rPr>
              <a:t>Identity </a:t>
            </a:r>
            <a:r>
              <a:rPr lang="en-US" b="1" kern="0" dirty="0">
                <a:latin typeface="Calibri" panose="020F0502020204030204" pitchFamily="34" charset="0"/>
              </a:rPr>
              <a:t>(</a:t>
            </a:r>
            <a:r>
              <a:rPr lang="en-US" b="1" kern="0" dirty="0" smtClean="0">
                <a:latin typeface="Calibri" panose="020F0502020204030204" pitchFamily="34" charset="0"/>
              </a:rPr>
              <a:t>POI)</a:t>
            </a:r>
            <a:r>
              <a:rPr lang="en-US" kern="0" dirty="0" smtClean="0">
                <a:latin typeface="Calibri" panose="020F0502020204030204" pitchFamily="34" charset="0"/>
              </a:rPr>
              <a:t> </a:t>
            </a:r>
            <a:r>
              <a:rPr lang="en-US" kern="0" dirty="0">
                <a:latin typeface="Calibri" panose="020F0502020204030204" pitchFamily="34" charset="0"/>
              </a:rPr>
              <a:t>of the Resident as per the ‘List of </a:t>
            </a:r>
            <a:r>
              <a:rPr lang="en-US" kern="0" dirty="0" smtClean="0">
                <a:latin typeface="Calibri" panose="020F0502020204030204" pitchFamily="34" charset="0"/>
              </a:rPr>
              <a:t>supporting  </a:t>
            </a:r>
            <a:r>
              <a:rPr lang="en-US" kern="0" dirty="0">
                <a:latin typeface="Calibri" panose="020F0502020204030204" pitchFamily="34" charset="0"/>
              </a:rPr>
              <a:t>documents for Enrolment and Update</a:t>
            </a:r>
            <a:r>
              <a:rPr lang="en-US" kern="0" dirty="0" smtClean="0">
                <a:latin typeface="Calibri" panose="020F0502020204030204" pitchFamily="34" charset="0"/>
              </a:rPr>
              <a:t>’ </a:t>
            </a:r>
            <a:r>
              <a:rPr lang="en-US" kern="0" dirty="0">
                <a:latin typeface="Calibri" panose="020F0502020204030204" pitchFamily="34" charset="0"/>
              </a:rPr>
              <a:t>and click on the scan button to scan the valid documents.</a:t>
            </a:r>
          </a:p>
          <a:p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7928" y="1786944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904569" y="3962400"/>
            <a:ext cx="2241176" cy="1237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559862" y="4374776"/>
            <a:ext cx="1201271" cy="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641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7424" y="1790250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2653" y="701286"/>
            <a:ext cx="11214228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Step-6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Select </a:t>
            </a:r>
            <a:r>
              <a:rPr lang="en-US" b="1" kern="0" dirty="0" smtClean="0">
                <a:latin typeface="Calibri" panose="020F0502020204030204" pitchFamily="34" charset="0"/>
              </a:rPr>
              <a:t>Proof </a:t>
            </a:r>
            <a:r>
              <a:rPr lang="en-US" b="1" kern="0" dirty="0">
                <a:latin typeface="Calibri" panose="020F0502020204030204" pitchFamily="34" charset="0"/>
              </a:rPr>
              <a:t>of </a:t>
            </a:r>
            <a:r>
              <a:rPr lang="en-US" b="1" kern="0" dirty="0" smtClean="0">
                <a:latin typeface="Calibri" panose="020F0502020204030204" pitchFamily="34" charset="0"/>
              </a:rPr>
              <a:t>Address </a:t>
            </a:r>
            <a:r>
              <a:rPr lang="en-US" b="1" kern="0" dirty="0">
                <a:latin typeface="Calibri" panose="020F0502020204030204" pitchFamily="34" charset="0"/>
              </a:rPr>
              <a:t>(</a:t>
            </a:r>
            <a:r>
              <a:rPr lang="en-US" b="1" kern="0" dirty="0" smtClean="0">
                <a:latin typeface="Calibri" panose="020F0502020204030204" pitchFamily="34" charset="0"/>
              </a:rPr>
              <a:t>POA)</a:t>
            </a:r>
            <a:r>
              <a:rPr lang="en-US" kern="0" dirty="0" smtClean="0">
                <a:latin typeface="Calibri" panose="020F0502020204030204" pitchFamily="34" charset="0"/>
              </a:rPr>
              <a:t> </a:t>
            </a:r>
            <a:r>
              <a:rPr lang="en-US" kern="0" dirty="0">
                <a:latin typeface="Calibri" panose="020F0502020204030204" pitchFamily="34" charset="0"/>
              </a:rPr>
              <a:t>of the Resident as per the ‘List of </a:t>
            </a:r>
            <a:r>
              <a:rPr lang="en-US" kern="0" dirty="0" smtClean="0">
                <a:latin typeface="Calibri" panose="020F0502020204030204" pitchFamily="34" charset="0"/>
              </a:rPr>
              <a:t>supporting  </a:t>
            </a:r>
            <a:r>
              <a:rPr lang="en-US" kern="0" dirty="0">
                <a:latin typeface="Calibri" panose="020F0502020204030204" pitchFamily="34" charset="0"/>
              </a:rPr>
              <a:t>documents for Enrolment and Update’.</a:t>
            </a:r>
          </a:p>
          <a:p>
            <a:r>
              <a:rPr lang="en-US" kern="0" dirty="0" smtClean="0">
                <a:latin typeface="Calibri" panose="020F0502020204030204" pitchFamily="34" charset="0"/>
              </a:rPr>
              <a:t> and click on the scan button to scan the valid documents.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6542" y="4527271"/>
            <a:ext cx="2241176" cy="14342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581835" y="4939648"/>
            <a:ext cx="1201271" cy="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49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74927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22651" y="700507"/>
            <a:ext cx="11214228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Step-7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Operator shall </a:t>
            </a:r>
            <a:r>
              <a:rPr lang="en-US" kern="0" dirty="0" smtClean="0">
                <a:latin typeface="Calibri" panose="020F0502020204030204" pitchFamily="34" charset="0"/>
              </a:rPr>
              <a:t>upload required document and click </a:t>
            </a:r>
            <a:r>
              <a:rPr lang="en-US" kern="0" dirty="0">
                <a:latin typeface="Calibri" panose="020F0502020204030204" pitchFamily="34" charset="0"/>
              </a:rPr>
              <a:t>on the scan button to scan the valid </a:t>
            </a:r>
            <a:r>
              <a:rPr lang="en-US" kern="0" dirty="0" smtClean="0">
                <a:latin typeface="Calibri" panose="020F0502020204030204" pitchFamily="34" charset="0"/>
              </a:rPr>
              <a:t>documents.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34000" y="3675052"/>
            <a:ext cx="4257796" cy="1057250"/>
            <a:chOff x="4468761" y="2869093"/>
            <a:chExt cx="4257796" cy="1057250"/>
          </a:xfrm>
        </p:grpSpPr>
        <p:cxnSp>
          <p:nvCxnSpPr>
            <p:cNvPr id="9" name="Straight Arrow Connector 8"/>
            <p:cNvCxnSpPr>
              <a:stCxn id="14" idx="1"/>
            </p:cNvCxnSpPr>
            <p:nvPr/>
          </p:nvCxnSpPr>
          <p:spPr>
            <a:xfrm flipH="1">
              <a:off x="4468761" y="3130703"/>
              <a:ext cx="2518447" cy="344374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4" idx="1"/>
            </p:cNvCxnSpPr>
            <p:nvPr/>
          </p:nvCxnSpPr>
          <p:spPr>
            <a:xfrm flipH="1">
              <a:off x="4468761" y="3130703"/>
              <a:ext cx="2518447" cy="7956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987208" y="2869093"/>
              <a:ext cx="1739349" cy="52322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Click here to scan the documents</a:t>
              </a:r>
              <a:endParaRPr lang="en-IN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92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2654" y="701287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Step-8</a:t>
            </a:r>
            <a:endParaRPr lang="en-IN" kern="100" dirty="0" smtClean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b="1" kern="0" dirty="0" smtClean="0">
                <a:latin typeface="Calibri" panose="020F0502020204030204" pitchFamily="34" charset="0"/>
              </a:rPr>
              <a:t>Preview </a:t>
            </a:r>
            <a:r>
              <a:rPr lang="en-US" kern="0" dirty="0" smtClean="0">
                <a:latin typeface="Calibri" panose="020F0502020204030204" pitchFamily="34" charset="0"/>
              </a:rPr>
              <a:t>of the scanned document would appear, operator shall check the document preview. Click on save</a:t>
            </a:r>
            <a:endParaRPr lang="en-US" kern="0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83525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495365" y="4625787"/>
            <a:ext cx="8969" cy="824753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74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59" y="1776477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22653" y="683357"/>
            <a:ext cx="10950782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Step-9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Similarly upload all the valid documents. After the scanning is done successfully a </a:t>
            </a:r>
            <a:r>
              <a:rPr lang="en-US" kern="0" dirty="0" smtClean="0">
                <a:latin typeface="Calibri" panose="020F0502020204030204" pitchFamily="34" charset="0"/>
              </a:rPr>
              <a:t>‘</a:t>
            </a:r>
            <a:r>
              <a:rPr lang="en-US" b="1" kern="0" dirty="0" smtClean="0">
                <a:latin typeface="Calibri" panose="020F0502020204030204" pitchFamily="34" charset="0"/>
              </a:rPr>
              <a:t>green tick</a:t>
            </a:r>
            <a:r>
              <a:rPr lang="en-US" kern="0" dirty="0" smtClean="0">
                <a:latin typeface="Calibri" panose="020F0502020204030204" pitchFamily="34" charset="0"/>
              </a:rPr>
              <a:t>’ </a:t>
            </a:r>
            <a:r>
              <a:rPr lang="en-US" kern="0" dirty="0">
                <a:latin typeface="Calibri" panose="020F0502020204030204" pitchFamily="34" charset="0"/>
              </a:rPr>
              <a:t>will appear for validation of the document. Click next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263941" y="3750985"/>
            <a:ext cx="1512545" cy="7590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0" idx="1"/>
          </p:cNvCxnSpPr>
          <p:nvPr/>
        </p:nvCxnSpPr>
        <p:spPr>
          <a:xfrm flipH="1">
            <a:off x="6169188" y="3826890"/>
            <a:ext cx="1607298" cy="24448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76486" y="3565280"/>
            <a:ext cx="2027583" cy="52322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Documents uploaded successfully</a:t>
            </a:r>
            <a:endParaRPr lang="en-IN" sz="1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066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4" y="701286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Step-10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Capture the </a:t>
            </a:r>
            <a:r>
              <a:rPr lang="en-US" b="1" kern="0" dirty="0">
                <a:latin typeface="Calibri" panose="020F0502020204030204" pitchFamily="34" charset="0"/>
              </a:rPr>
              <a:t>face </a:t>
            </a:r>
            <a:r>
              <a:rPr lang="en-US" kern="0" dirty="0">
                <a:latin typeface="Calibri" panose="020F0502020204030204" pitchFamily="34" charset="0"/>
              </a:rPr>
              <a:t>of the resident, click next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3" y="1780336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547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1623" y="692322"/>
            <a:ext cx="10959742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Step-11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The residents </a:t>
            </a:r>
            <a:r>
              <a:rPr lang="en-US" kern="0" dirty="0" smtClean="0">
                <a:latin typeface="Calibri" panose="020F0502020204030204" pitchFamily="34" charset="0"/>
              </a:rPr>
              <a:t>will verify </a:t>
            </a:r>
            <a:r>
              <a:rPr lang="en-US" kern="0" dirty="0">
                <a:latin typeface="Calibri" panose="020F0502020204030204" pitchFamily="34" charset="0"/>
              </a:rPr>
              <a:t>all the entered details, in the review page. After the operator’s confirmation, the details cannot be changed.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098" y="1785445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447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4" y="692322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Step-12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The operator </a:t>
            </a:r>
            <a:r>
              <a:rPr lang="en-US" kern="0" dirty="0" smtClean="0">
                <a:latin typeface="Calibri" panose="020F0502020204030204" pitchFamily="34" charset="0"/>
              </a:rPr>
              <a:t>will </a:t>
            </a:r>
            <a:r>
              <a:rPr lang="en-US" kern="0" dirty="0">
                <a:latin typeface="Calibri" panose="020F0502020204030204" pitchFamily="34" charset="0"/>
              </a:rPr>
              <a:t>confirm that the entered details are correct by providing his/her </a:t>
            </a:r>
            <a:r>
              <a:rPr lang="en-US" b="1" kern="0" dirty="0">
                <a:latin typeface="Calibri" panose="020F0502020204030204" pitchFamily="34" charset="0"/>
              </a:rPr>
              <a:t>biometrics</a:t>
            </a:r>
            <a:r>
              <a:rPr lang="en-US" kern="0" dirty="0">
                <a:latin typeface="Calibri" panose="020F0502020204030204" pitchFamily="34" charset="0"/>
              </a:rPr>
              <a:t>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1780333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76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78" y="1775149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22651" y="701288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Step-13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After the confirmation, operator can preview the </a:t>
            </a:r>
            <a:r>
              <a:rPr lang="en-US" b="1" kern="0" dirty="0">
                <a:latin typeface="Calibri" panose="020F0502020204030204" pitchFamily="34" charset="0"/>
              </a:rPr>
              <a:t>acknowledgement slip</a:t>
            </a:r>
            <a:r>
              <a:rPr lang="en-US" kern="0" dirty="0">
                <a:latin typeface="Calibri" panose="020F0502020204030204" pitchFamily="34" charset="0"/>
              </a:rPr>
              <a:t>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850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2656" y="486134"/>
            <a:ext cx="10977673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Step-3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Operator needs to give his/her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‘</a:t>
            </a: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biometric’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for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authentication.</a:t>
            </a:r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210" y="1777426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234704" y="2730548"/>
            <a:ext cx="1590261" cy="2415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27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4" y="701287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Step-14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See the Preview of acknowledgement slip and take the print-out for uploading the same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483" y="1772538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37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29" y="1784113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22654" y="701286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Step-15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Scan and upload the </a:t>
            </a:r>
            <a:r>
              <a:rPr lang="en-US" b="1" kern="0" dirty="0">
                <a:latin typeface="Calibri" panose="020F0502020204030204" pitchFamily="34" charset="0"/>
              </a:rPr>
              <a:t>signed enrolment form</a:t>
            </a:r>
            <a:r>
              <a:rPr lang="en-US" kern="0" dirty="0">
                <a:latin typeface="Calibri" panose="020F0502020204030204" pitchFamily="34" charset="0"/>
              </a:rPr>
              <a:t> filled by the resident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1" y="701292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Step-16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After uploading the enrolment form </a:t>
            </a:r>
            <a:r>
              <a:rPr lang="en-US" kern="0" dirty="0" smtClean="0">
                <a:latin typeface="Calibri" panose="020F0502020204030204" pitchFamily="34" charset="0"/>
              </a:rPr>
              <a:t>‘</a:t>
            </a:r>
            <a:r>
              <a:rPr lang="en-US" b="1" kern="0" dirty="0" smtClean="0">
                <a:latin typeface="Calibri" panose="020F0502020204030204" pitchFamily="34" charset="0"/>
              </a:rPr>
              <a:t>submit’</a:t>
            </a:r>
            <a:r>
              <a:rPr lang="en-US" kern="0" dirty="0" smtClean="0">
                <a:latin typeface="Calibri" panose="020F0502020204030204" pitchFamily="34" charset="0"/>
              </a:rPr>
              <a:t> </a:t>
            </a:r>
            <a:r>
              <a:rPr lang="en-US" kern="0" dirty="0">
                <a:latin typeface="Calibri" panose="020F0502020204030204" pitchFamily="34" charset="0"/>
              </a:rPr>
              <a:t>button will be enabled, after successful submission of enrolment request following message will be displayed.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427" t="17436" r="21992" b="9270"/>
          <a:stretch/>
        </p:blipFill>
        <p:spPr>
          <a:xfrm>
            <a:off x="3272119" y="2375647"/>
            <a:ext cx="4607858" cy="32183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08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5175" y="2274838"/>
            <a:ext cx="928165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5000" b="1" kern="0" dirty="0" smtClean="0">
                <a:latin typeface="+mj-lt"/>
                <a:ea typeface="Times New Roman" panose="02020603050405020304" pitchFamily="18" charset="0"/>
              </a:rPr>
              <a:t>Head of Family (</a:t>
            </a:r>
            <a:r>
              <a:rPr lang="en-IN" sz="5000" b="1" kern="0" dirty="0" err="1" smtClean="0">
                <a:latin typeface="+mj-lt"/>
                <a:ea typeface="Times New Roman" panose="02020603050405020304" pitchFamily="18" charset="0"/>
              </a:rPr>
              <a:t>HoF</a:t>
            </a:r>
            <a:r>
              <a:rPr lang="en-IN" sz="5000" b="1" kern="0" dirty="0" smtClean="0">
                <a:latin typeface="+mj-lt"/>
                <a:ea typeface="Times New Roman" panose="02020603050405020304" pitchFamily="18" charset="0"/>
              </a:rPr>
              <a:t>) based enrolment</a:t>
            </a:r>
          </a:p>
          <a:p>
            <a:pPr algn="ctr"/>
            <a:endParaRPr lang="en-IN" sz="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05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7531" y="726142"/>
            <a:ext cx="1094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1</a:t>
            </a:r>
          </a:p>
          <a:p>
            <a:r>
              <a:rPr lang="en-US" dirty="0" smtClean="0">
                <a:latin typeface="+mj-lt"/>
              </a:rPr>
              <a:t>Select enrolment type “</a:t>
            </a:r>
            <a:r>
              <a:rPr lang="en-US" b="1" dirty="0" smtClean="0">
                <a:latin typeface="+mj-lt"/>
              </a:rPr>
              <a:t>Head of Family Based Enrolment</a:t>
            </a:r>
            <a:r>
              <a:rPr lang="en-US" dirty="0" smtClean="0">
                <a:latin typeface="+mj-lt"/>
              </a:rPr>
              <a:t>”, then select </a:t>
            </a:r>
            <a:r>
              <a:rPr lang="en-US" dirty="0" err="1" smtClean="0">
                <a:latin typeface="+mj-lt"/>
              </a:rPr>
              <a:t>HoF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(i.e.  </a:t>
            </a:r>
            <a:r>
              <a:rPr lang="en-US" b="1" dirty="0" smtClean="0">
                <a:latin typeface="+mj-lt"/>
              </a:rPr>
              <a:t>Father</a:t>
            </a:r>
            <a:r>
              <a:rPr lang="en-US" dirty="0" smtClean="0">
                <a:latin typeface="+mj-lt"/>
              </a:rPr>
              <a:t>, </a:t>
            </a:r>
            <a:r>
              <a:rPr lang="en-US" b="1" dirty="0" smtClean="0">
                <a:latin typeface="+mj-lt"/>
              </a:rPr>
              <a:t>Mother </a:t>
            </a:r>
            <a:r>
              <a:rPr lang="en-US" dirty="0" smtClean="0">
                <a:latin typeface="+mj-lt"/>
              </a:rPr>
              <a:t>and </a:t>
            </a:r>
            <a:r>
              <a:rPr lang="en-US" b="1" dirty="0" smtClean="0">
                <a:latin typeface="+mj-lt"/>
              </a:rPr>
              <a:t>Legal Guardian</a:t>
            </a:r>
            <a:r>
              <a:rPr lang="en-US" dirty="0" smtClean="0">
                <a:latin typeface="+mj-lt"/>
              </a:rPr>
              <a:t>) from </a:t>
            </a:r>
            <a:r>
              <a:rPr lang="en-US" dirty="0">
                <a:latin typeface="+mj-lt"/>
              </a:rPr>
              <a:t>drop-down list </a:t>
            </a:r>
            <a:r>
              <a:rPr lang="en-US" dirty="0" smtClean="0">
                <a:latin typeface="+mj-lt"/>
              </a:rPr>
              <a:t>and fill their Aadhaar details. Then click Next</a:t>
            </a:r>
            <a:endParaRPr lang="en-IN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HoF</a:t>
            </a:r>
            <a:r>
              <a:rPr lang="en-US" sz="3200" b="1" dirty="0" smtClean="0"/>
              <a:t> </a:t>
            </a:r>
            <a:r>
              <a:rPr lang="en-US" sz="3200" b="1" dirty="0"/>
              <a:t>based </a:t>
            </a:r>
            <a:r>
              <a:rPr lang="en-US" sz="3200" b="1" dirty="0" smtClean="0"/>
              <a:t>enrolment </a:t>
            </a:r>
            <a:r>
              <a:rPr lang="en-US" sz="2000" b="1" dirty="0" smtClean="0"/>
              <a:t>(without BRN)</a:t>
            </a:r>
            <a:endParaRPr lang="en-IN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382" y="1784818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based Enrolment (without BRN)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47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955" y="1783530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7531" y="627527"/>
            <a:ext cx="1094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2</a:t>
            </a:r>
          </a:p>
          <a:p>
            <a:pPr algn="just"/>
            <a:r>
              <a:rPr lang="en-US" dirty="0" smtClean="0">
                <a:latin typeface="+mj-lt"/>
              </a:rPr>
              <a:t>Authentication window will Pop-Up, Operator now take the resident </a:t>
            </a:r>
            <a:r>
              <a:rPr lang="en-US" b="1" dirty="0" smtClean="0">
                <a:latin typeface="+mj-lt"/>
              </a:rPr>
              <a:t>consent</a:t>
            </a:r>
            <a:r>
              <a:rPr lang="en-US" dirty="0" smtClean="0">
                <a:latin typeface="+mj-lt"/>
              </a:rPr>
              <a:t> via any Biometric Authentication mode (i.e. </a:t>
            </a:r>
            <a:r>
              <a:rPr lang="en-US" b="1" dirty="0" smtClean="0">
                <a:latin typeface="+mj-lt"/>
              </a:rPr>
              <a:t>Face</a:t>
            </a:r>
            <a:r>
              <a:rPr lang="en-US" dirty="0" smtClean="0">
                <a:latin typeface="+mj-lt"/>
              </a:rPr>
              <a:t>/</a:t>
            </a:r>
            <a:r>
              <a:rPr lang="en-US" b="1" dirty="0" smtClean="0">
                <a:latin typeface="+mj-lt"/>
              </a:rPr>
              <a:t>Finger</a:t>
            </a:r>
            <a:r>
              <a:rPr lang="en-US" dirty="0" smtClean="0">
                <a:latin typeface="+mj-lt"/>
              </a:rPr>
              <a:t>/</a:t>
            </a:r>
            <a:r>
              <a:rPr lang="en-US" b="1" dirty="0" smtClean="0">
                <a:latin typeface="+mj-lt"/>
              </a:rPr>
              <a:t>Iris</a:t>
            </a:r>
            <a:r>
              <a:rPr lang="en-US" dirty="0" smtClean="0">
                <a:latin typeface="+mj-lt"/>
              </a:rPr>
              <a:t>). </a:t>
            </a:r>
            <a:endParaRPr lang="en-IN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HoF</a:t>
            </a:r>
            <a:r>
              <a:rPr lang="en-US" sz="3200" b="1" dirty="0" smtClean="0"/>
              <a:t> </a:t>
            </a:r>
            <a:r>
              <a:rPr lang="en-US" sz="3200" b="1" dirty="0"/>
              <a:t>based </a:t>
            </a:r>
            <a:r>
              <a:rPr lang="en-US" sz="3200" b="1" dirty="0" smtClean="0"/>
              <a:t>enrolment </a:t>
            </a:r>
            <a:r>
              <a:rPr lang="en-US" sz="2000" b="1" dirty="0" smtClean="0"/>
              <a:t>(without BRN)</a:t>
            </a:r>
            <a:endParaRPr lang="en-IN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based Enrolment (without BRN)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04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8566" y="672356"/>
            <a:ext cx="10963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3</a:t>
            </a:r>
            <a:r>
              <a:rPr lang="en-US" b="1" dirty="0" smtClean="0"/>
              <a:t> </a:t>
            </a:r>
          </a:p>
          <a:p>
            <a:r>
              <a:rPr lang="en-US" dirty="0" smtClean="0">
                <a:latin typeface="+mj-lt"/>
              </a:rPr>
              <a:t>After filling out the </a:t>
            </a:r>
            <a:r>
              <a:rPr lang="en-US" dirty="0" err="1" smtClean="0">
                <a:latin typeface="+mj-lt"/>
              </a:rPr>
              <a:t>HoF</a:t>
            </a:r>
            <a:r>
              <a:rPr lang="en-US" dirty="0" smtClean="0">
                <a:latin typeface="+mj-lt"/>
              </a:rPr>
              <a:t> Aadhaar details, the data will be auto populated in relative details. In </a:t>
            </a:r>
            <a:r>
              <a:rPr lang="en-US" dirty="0">
                <a:latin typeface="+mj-lt"/>
              </a:rPr>
              <a:t>case BRN number is not available</a:t>
            </a:r>
            <a:r>
              <a:rPr lang="en-US" dirty="0" smtClean="0">
                <a:latin typeface="+mj-lt"/>
              </a:rPr>
              <a:t>. Select </a:t>
            </a:r>
            <a:r>
              <a:rPr lang="en-US" dirty="0">
                <a:latin typeface="+mj-lt"/>
              </a:rPr>
              <a:t>‘No</a:t>
            </a:r>
            <a:r>
              <a:rPr lang="en-US" dirty="0" smtClean="0">
                <a:latin typeface="+mj-lt"/>
              </a:rPr>
              <a:t>’.</a:t>
            </a:r>
            <a:endParaRPr lang="en-IN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484" y="1780340"/>
            <a:ext cx="8143875" cy="4391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HoF</a:t>
            </a:r>
            <a:r>
              <a:rPr lang="en-US" sz="3200" b="1" dirty="0" smtClean="0"/>
              <a:t> </a:t>
            </a:r>
            <a:r>
              <a:rPr lang="en-US" sz="3200" b="1" dirty="0"/>
              <a:t>based </a:t>
            </a:r>
            <a:r>
              <a:rPr lang="en-US" sz="3200" b="1" dirty="0" smtClean="0"/>
              <a:t>enrolment </a:t>
            </a:r>
            <a:r>
              <a:rPr lang="en-US" sz="2000" b="1" dirty="0" smtClean="0"/>
              <a:t>(without BRN)</a:t>
            </a:r>
            <a:endParaRPr lang="en-I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based Enrolment (without BRN)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34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1780337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18562" y="815788"/>
            <a:ext cx="1077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4</a:t>
            </a:r>
          </a:p>
          <a:p>
            <a:r>
              <a:rPr lang="en-US" dirty="0" smtClean="0">
                <a:latin typeface="+mj-lt"/>
              </a:rPr>
              <a:t>Operator needs to fill the personal details like </a:t>
            </a:r>
            <a:r>
              <a:rPr lang="en-US" b="1" dirty="0" smtClean="0">
                <a:latin typeface="+mj-lt"/>
              </a:rPr>
              <a:t>Name</a:t>
            </a:r>
            <a:r>
              <a:rPr lang="en-US" dirty="0" smtClean="0">
                <a:latin typeface="+mj-lt"/>
              </a:rPr>
              <a:t>, </a:t>
            </a:r>
            <a:r>
              <a:rPr lang="en-US" b="1" dirty="0" smtClean="0">
                <a:latin typeface="+mj-lt"/>
              </a:rPr>
              <a:t>DOB </a:t>
            </a:r>
            <a:r>
              <a:rPr lang="en-US" dirty="0" smtClean="0">
                <a:latin typeface="+mj-lt"/>
              </a:rPr>
              <a:t>and </a:t>
            </a:r>
            <a:r>
              <a:rPr lang="en-US" b="1" dirty="0" smtClean="0">
                <a:latin typeface="+mj-lt"/>
              </a:rPr>
              <a:t>Gender </a:t>
            </a:r>
            <a:r>
              <a:rPr lang="en-US" dirty="0" smtClean="0">
                <a:latin typeface="+mj-lt"/>
              </a:rPr>
              <a:t>and </a:t>
            </a:r>
            <a:r>
              <a:rPr lang="en-US" b="1" dirty="0" smtClean="0">
                <a:latin typeface="+mj-lt"/>
              </a:rPr>
              <a:t>confirm </a:t>
            </a:r>
            <a:r>
              <a:rPr lang="en-US" dirty="0" smtClean="0">
                <a:latin typeface="+mj-lt"/>
              </a:rPr>
              <a:t>the same and click next.</a:t>
            </a:r>
            <a:endParaRPr lang="en-IN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HoF</a:t>
            </a:r>
            <a:r>
              <a:rPr lang="en-US" sz="3200" b="1" dirty="0" smtClean="0"/>
              <a:t> </a:t>
            </a:r>
            <a:r>
              <a:rPr lang="en-US" sz="3200" b="1" dirty="0"/>
              <a:t>based </a:t>
            </a:r>
            <a:r>
              <a:rPr lang="en-US" sz="3200" b="1" dirty="0" smtClean="0"/>
              <a:t>enrolment </a:t>
            </a:r>
            <a:r>
              <a:rPr lang="en-US" sz="2000" b="1" dirty="0" smtClean="0"/>
              <a:t>(without BRN)</a:t>
            </a:r>
            <a:endParaRPr lang="en-IN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based Enrolment (without BRN)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66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81289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31619" y="732993"/>
            <a:ext cx="107375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5</a:t>
            </a:r>
          </a:p>
          <a:p>
            <a:r>
              <a:rPr lang="en-US" kern="0" dirty="0" smtClean="0">
                <a:latin typeface="Calibri" panose="020F0502020204030204" pitchFamily="34" charset="0"/>
              </a:rPr>
              <a:t>In contact details</a:t>
            </a:r>
            <a:r>
              <a:rPr lang="en-US" kern="0" dirty="0">
                <a:latin typeface="Calibri" panose="020F0502020204030204" pitchFamily="34" charset="0"/>
              </a:rPr>
              <a:t>, </a:t>
            </a:r>
            <a:r>
              <a:rPr lang="en-US" kern="0" dirty="0" smtClean="0">
                <a:latin typeface="Calibri" panose="020F0502020204030204" pitchFamily="34" charset="0"/>
              </a:rPr>
              <a:t>details like </a:t>
            </a:r>
            <a:r>
              <a:rPr lang="en-US" b="1" kern="0" dirty="0" smtClean="0">
                <a:latin typeface="Calibri" panose="020F0502020204030204" pitchFamily="34" charset="0"/>
              </a:rPr>
              <a:t>Pin code, Village/Town/City, District, Post Office</a:t>
            </a:r>
            <a:r>
              <a:rPr lang="en-US" kern="0" dirty="0" smtClean="0">
                <a:latin typeface="Calibri" panose="020F0502020204030204" pitchFamily="34" charset="0"/>
              </a:rPr>
              <a:t> </a:t>
            </a:r>
            <a:r>
              <a:rPr lang="en-US" kern="0" dirty="0" smtClean="0">
                <a:latin typeface="Calibri" panose="020F0502020204030204" pitchFamily="34" charset="0"/>
              </a:rPr>
              <a:t>auto pulled from </a:t>
            </a:r>
            <a:r>
              <a:rPr lang="en-US" kern="0" dirty="0" err="1" smtClean="0">
                <a:latin typeface="Calibri" panose="020F0502020204030204" pitchFamily="34" charset="0"/>
              </a:rPr>
              <a:t>HoF</a:t>
            </a:r>
            <a:r>
              <a:rPr lang="en-US" kern="0" smtClean="0">
                <a:latin typeface="Calibri" panose="020F0502020204030204" pitchFamily="34" charset="0"/>
              </a:rPr>
              <a:t> Aadhaar. </a:t>
            </a:r>
            <a:r>
              <a:rPr lang="en-US" kern="0" dirty="0" smtClean="0">
                <a:latin typeface="Calibri" panose="020F0502020204030204" pitchFamily="34" charset="0"/>
              </a:rPr>
              <a:t>Click Next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HoF</a:t>
            </a:r>
            <a:r>
              <a:rPr lang="en-US" sz="3200" b="1" dirty="0" smtClean="0"/>
              <a:t> </a:t>
            </a:r>
            <a:r>
              <a:rPr lang="en-US" sz="3200" b="1" dirty="0"/>
              <a:t>based </a:t>
            </a:r>
            <a:r>
              <a:rPr lang="en-US" sz="3200" b="1" dirty="0" smtClean="0"/>
              <a:t>enrolment </a:t>
            </a:r>
            <a:r>
              <a:rPr lang="en-US" sz="2000" b="1" dirty="0" smtClean="0"/>
              <a:t>(without BRN)</a:t>
            </a:r>
            <a:endParaRPr lang="en-I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based Enrolment (without BRN)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02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3132" y="1790251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8565" y="996343"/>
            <a:ext cx="10954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6 </a:t>
            </a:r>
          </a:p>
          <a:p>
            <a:r>
              <a:rPr lang="en-US" kern="0" dirty="0" smtClean="0">
                <a:latin typeface="Calibri" panose="020F0502020204030204" pitchFamily="34" charset="0"/>
              </a:rPr>
              <a:t>Operator will upload required document ad click </a:t>
            </a:r>
            <a:r>
              <a:rPr lang="en-US" kern="0" dirty="0">
                <a:latin typeface="Calibri" panose="020F0502020204030204" pitchFamily="34" charset="0"/>
              </a:rPr>
              <a:t>on the scan button to scan the valid </a:t>
            </a:r>
            <a:r>
              <a:rPr lang="en-US" kern="0" dirty="0" smtClean="0">
                <a:latin typeface="Calibri" panose="020F0502020204030204" pitchFamily="34" charset="0"/>
              </a:rPr>
              <a:t>documents.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60894" y="2779982"/>
            <a:ext cx="4024716" cy="738664"/>
            <a:chOff x="4459796" y="3317326"/>
            <a:chExt cx="4024716" cy="738664"/>
          </a:xfrm>
        </p:grpSpPr>
        <p:cxnSp>
          <p:nvCxnSpPr>
            <p:cNvPr id="8" name="Straight Arrow Connector 7"/>
            <p:cNvCxnSpPr>
              <a:stCxn id="10" idx="1"/>
            </p:cNvCxnSpPr>
            <p:nvPr/>
          </p:nvCxnSpPr>
          <p:spPr>
            <a:xfrm flipH="1" flipV="1">
              <a:off x="4459796" y="3531556"/>
              <a:ext cx="2285367" cy="155102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745163" y="3317326"/>
              <a:ext cx="1739349" cy="738664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Click here to scan the required document</a:t>
              </a:r>
              <a:endParaRPr lang="en-IN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HoF</a:t>
            </a:r>
            <a:r>
              <a:rPr lang="en-US" sz="3200" b="1" dirty="0" smtClean="0"/>
              <a:t> </a:t>
            </a:r>
            <a:r>
              <a:rPr lang="en-US" sz="3200" b="1" dirty="0"/>
              <a:t>based </a:t>
            </a:r>
            <a:r>
              <a:rPr lang="en-US" sz="3200" b="1" dirty="0" smtClean="0"/>
              <a:t>enrolment </a:t>
            </a:r>
            <a:r>
              <a:rPr lang="en-US" sz="2000" b="1" dirty="0" smtClean="0"/>
              <a:t>(without BRN)</a:t>
            </a:r>
            <a:endParaRPr lang="en-IN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based Enrolment (without BRN)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58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653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Step-4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After biometric authentication operator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received an ‘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OTP’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, Further, Operator will enter the received OTP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to proceed.</a:t>
            </a:r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154" y="1768190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63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6920" y="1785210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8565" y="852908"/>
            <a:ext cx="109548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7</a:t>
            </a:r>
          </a:p>
          <a:p>
            <a:r>
              <a:rPr lang="en-US" kern="0" dirty="0" smtClean="0">
                <a:latin typeface="Calibri" panose="020F0502020204030204" pitchFamily="34" charset="0"/>
              </a:rPr>
              <a:t>Accordingly </a:t>
            </a:r>
            <a:r>
              <a:rPr lang="en-US" kern="0" dirty="0">
                <a:latin typeface="Calibri" panose="020F0502020204030204" pitchFamily="34" charset="0"/>
              </a:rPr>
              <a:t>upload all the valid documents. After the scanning is done successfully a </a:t>
            </a:r>
            <a:r>
              <a:rPr lang="en-US" kern="0" dirty="0" smtClean="0">
                <a:latin typeface="Calibri" panose="020F0502020204030204" pitchFamily="34" charset="0"/>
              </a:rPr>
              <a:t>‘</a:t>
            </a:r>
            <a:r>
              <a:rPr lang="en-US" b="1" kern="0" dirty="0" smtClean="0">
                <a:latin typeface="Calibri" panose="020F0502020204030204" pitchFamily="34" charset="0"/>
              </a:rPr>
              <a:t>green tick</a:t>
            </a:r>
            <a:r>
              <a:rPr lang="en-US" kern="0" dirty="0" smtClean="0">
                <a:latin typeface="Calibri" panose="020F0502020204030204" pitchFamily="34" charset="0"/>
              </a:rPr>
              <a:t>’ </a:t>
            </a:r>
            <a:r>
              <a:rPr lang="en-US" kern="0" dirty="0">
                <a:latin typeface="Calibri" panose="020F0502020204030204" pitchFamily="34" charset="0"/>
              </a:rPr>
              <a:t>will appear for validation of the document. Click next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23827" y="3075559"/>
            <a:ext cx="3729773" cy="1846066"/>
            <a:chOff x="4423941" y="3426048"/>
            <a:chExt cx="3729773" cy="1846066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4423941" y="3426048"/>
              <a:ext cx="2401904" cy="726775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0" idx="1"/>
            </p:cNvCxnSpPr>
            <p:nvPr/>
          </p:nvCxnSpPr>
          <p:spPr>
            <a:xfrm flipH="1">
              <a:off x="4423941" y="4152823"/>
              <a:ext cx="2401904" cy="11192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825845" y="3783491"/>
              <a:ext cx="1327869" cy="738664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Document uploaded successfully</a:t>
              </a:r>
              <a:endParaRPr lang="en-IN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HoF</a:t>
            </a:r>
            <a:r>
              <a:rPr lang="en-US" sz="3200" b="1" dirty="0" smtClean="0"/>
              <a:t> </a:t>
            </a:r>
            <a:r>
              <a:rPr lang="en-US" sz="3200" b="1" dirty="0"/>
              <a:t>based </a:t>
            </a:r>
            <a:r>
              <a:rPr lang="en-US" sz="3200" b="1" dirty="0" smtClean="0"/>
              <a:t>enrolment </a:t>
            </a:r>
            <a:r>
              <a:rPr lang="en-US" sz="2000" b="1" dirty="0" smtClean="0"/>
              <a:t>(without BRN)</a:t>
            </a:r>
            <a:endParaRPr lang="en-IN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based Enrolment (without BRN)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10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4" y="701286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Step-8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Capture the </a:t>
            </a:r>
            <a:r>
              <a:rPr lang="en-US" b="1" kern="0" dirty="0">
                <a:latin typeface="Calibri" panose="020F0502020204030204" pitchFamily="34" charset="0"/>
              </a:rPr>
              <a:t>face</a:t>
            </a:r>
            <a:r>
              <a:rPr lang="en-US" kern="0" dirty="0">
                <a:latin typeface="Calibri" panose="020F0502020204030204" pitchFamily="34" charset="0"/>
              </a:rPr>
              <a:t> of the </a:t>
            </a:r>
            <a:r>
              <a:rPr lang="en-US" kern="0" dirty="0" smtClean="0">
                <a:latin typeface="Calibri" panose="020F0502020204030204" pitchFamily="34" charset="0"/>
              </a:rPr>
              <a:t>resident, </a:t>
            </a:r>
            <a:r>
              <a:rPr lang="en-US" kern="0" dirty="0">
                <a:latin typeface="Calibri" panose="020F0502020204030204" pitchFamily="34" charset="0"/>
              </a:rPr>
              <a:t>click next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3" y="1780336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based Enrolment (without BRN)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1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1623" y="692322"/>
            <a:ext cx="10959742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Step-9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The residents </a:t>
            </a:r>
            <a:r>
              <a:rPr lang="en-US" kern="0" dirty="0" smtClean="0">
                <a:latin typeface="Calibri" panose="020F0502020204030204" pitchFamily="34" charset="0"/>
              </a:rPr>
              <a:t>will verify </a:t>
            </a:r>
            <a:r>
              <a:rPr lang="en-US" kern="0" dirty="0">
                <a:latin typeface="Calibri" panose="020F0502020204030204" pitchFamily="34" charset="0"/>
              </a:rPr>
              <a:t>all the entered details, in the review page. After the operator’s confirmation, the details cannot be changed.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098" y="1785445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based Enrolment (without BRN)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995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4" y="692322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Step-10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The operator </a:t>
            </a:r>
            <a:r>
              <a:rPr lang="en-US" kern="0" dirty="0" smtClean="0">
                <a:latin typeface="Calibri" panose="020F0502020204030204" pitchFamily="34" charset="0"/>
              </a:rPr>
              <a:t>will </a:t>
            </a:r>
            <a:r>
              <a:rPr lang="en-US" kern="0" dirty="0">
                <a:latin typeface="Calibri" panose="020F0502020204030204" pitchFamily="34" charset="0"/>
              </a:rPr>
              <a:t>confirm that the entered details are correct by providing his/her </a:t>
            </a:r>
            <a:r>
              <a:rPr lang="en-US" b="1" kern="0" dirty="0">
                <a:latin typeface="Calibri" panose="020F0502020204030204" pitchFamily="34" charset="0"/>
              </a:rPr>
              <a:t>biometrics</a:t>
            </a:r>
            <a:r>
              <a:rPr lang="en-US" kern="0" dirty="0">
                <a:latin typeface="Calibri" panose="020F0502020204030204" pitchFamily="34" charset="0"/>
              </a:rPr>
              <a:t>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1780337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based Enrolment (without BRN)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81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104" y="1775149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22651" y="701288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Step-11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After the confirmation, operator can preview the </a:t>
            </a:r>
            <a:r>
              <a:rPr lang="en-US" b="1" kern="0" dirty="0">
                <a:latin typeface="Calibri" panose="020F0502020204030204" pitchFamily="34" charset="0"/>
              </a:rPr>
              <a:t>acknowledgement slip</a:t>
            </a:r>
            <a:r>
              <a:rPr lang="en-US" kern="0" dirty="0">
                <a:latin typeface="Calibri" panose="020F0502020204030204" pitchFamily="34" charset="0"/>
              </a:rPr>
              <a:t>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based Enrolment (without BRN)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81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4" y="701287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Step-12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See the </a:t>
            </a:r>
            <a:r>
              <a:rPr lang="en-US" b="1" kern="0" dirty="0">
                <a:latin typeface="Calibri" panose="020F0502020204030204" pitchFamily="34" charset="0"/>
              </a:rPr>
              <a:t>Preview of acknowledgement slip</a:t>
            </a:r>
            <a:r>
              <a:rPr lang="en-US" kern="0" dirty="0">
                <a:latin typeface="Calibri" panose="020F0502020204030204" pitchFamily="34" charset="0"/>
              </a:rPr>
              <a:t> and take the print-out for uploading the same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08" y="1781505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based Enrolment (without BRN)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080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44" y="1784113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22654" y="701286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Step-13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Scan and upload the </a:t>
            </a:r>
            <a:r>
              <a:rPr lang="en-US" b="1" kern="0" dirty="0">
                <a:latin typeface="Calibri" panose="020F0502020204030204" pitchFamily="34" charset="0"/>
              </a:rPr>
              <a:t>signed enrolment form</a:t>
            </a:r>
            <a:r>
              <a:rPr lang="en-US" kern="0" dirty="0">
                <a:latin typeface="Calibri" panose="020F0502020204030204" pitchFamily="34" charset="0"/>
              </a:rPr>
              <a:t> filled by the resident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based Enrolment (without BRN)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202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1" y="701292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Step-14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After uploading the enrolment </a:t>
            </a:r>
            <a:r>
              <a:rPr lang="en-US" kern="0" dirty="0" smtClean="0">
                <a:latin typeface="Calibri" panose="020F0502020204030204" pitchFamily="34" charset="0"/>
              </a:rPr>
              <a:t>form, ‘</a:t>
            </a:r>
            <a:r>
              <a:rPr lang="en-US" b="1" kern="0" dirty="0" smtClean="0">
                <a:latin typeface="Calibri" panose="020F0502020204030204" pitchFamily="34" charset="0"/>
              </a:rPr>
              <a:t>Submit</a:t>
            </a:r>
            <a:r>
              <a:rPr lang="en-US" kern="0" dirty="0" smtClean="0">
                <a:latin typeface="Calibri" panose="020F0502020204030204" pitchFamily="34" charset="0"/>
              </a:rPr>
              <a:t>’ </a:t>
            </a:r>
            <a:r>
              <a:rPr lang="en-US" kern="0" dirty="0">
                <a:latin typeface="Calibri" panose="020F0502020204030204" pitchFamily="34" charset="0"/>
              </a:rPr>
              <a:t>button will be enabled, after successful submission of enrolment request following message will be displayed.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427" t="17436" r="21992" b="9270"/>
          <a:stretch/>
        </p:blipFill>
        <p:spPr>
          <a:xfrm>
            <a:off x="3272119" y="2375647"/>
            <a:ext cx="4607858" cy="32183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based Enrolment (without BRN)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2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74FB06C-CE61-41AC-11DF-80E03EA08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8B025D8-CCA6-27FF-0CCE-AE48572293D4}"/>
              </a:ext>
            </a:extLst>
          </p:cNvPr>
          <p:cNvSpPr txBox="1">
            <a:spLocks/>
          </p:cNvSpPr>
          <p:nvPr/>
        </p:nvSpPr>
        <p:spPr>
          <a:xfrm>
            <a:off x="0" y="2589306"/>
            <a:ext cx="12192000" cy="677333"/>
          </a:xfrm>
          <a:prstGeom prst="snip1Rect">
            <a:avLst>
              <a:gd name="adj" fmla="val 5122"/>
            </a:avLst>
          </a:prstGeom>
          <a:solidFill>
            <a:srgbClr val="C00000"/>
          </a:solidFill>
        </p:spPr>
        <p:txBody>
          <a:bodyPr vert="horz" lIns="81269" tIns="40635" rIns="81269" bIns="40635" rtlCol="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44" b="1" u="sng" dirty="0">
                <a:solidFill>
                  <a:schemeClr val="bg1"/>
                </a:solidFill>
                <a:sym typeface="Wingdings" panose="05000000000000000000" pitchFamily="2" charset="2"/>
              </a:rPr>
              <a:t>Thank You</a:t>
            </a:r>
            <a:endParaRPr lang="en-IN" sz="2844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2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025" y="1774566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22655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Step-5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Select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‘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Child </a:t>
            </a:r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enrolment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(Below 5 Years)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’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under new enrolment option,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click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next</a:t>
            </a:r>
            <a:endParaRPr lang="en-IN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88821" y="3679625"/>
            <a:ext cx="1066803" cy="99392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2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38148348"/>
              </p:ext>
            </p:extLst>
          </p:nvPr>
        </p:nvGraphicFramePr>
        <p:xfrm>
          <a:off x="2032000" y="1084729"/>
          <a:ext cx="8128000" cy="505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Types of 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33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4977" y="2551837"/>
            <a:ext cx="7862046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u="sng" dirty="0"/>
              <a:t>Case </a:t>
            </a:r>
            <a:r>
              <a:rPr lang="en-US" sz="4000" b="1" u="sng" dirty="0" smtClean="0"/>
              <a:t>One:</a:t>
            </a:r>
          </a:p>
          <a:p>
            <a:pPr algn="ctr"/>
            <a:endParaRPr lang="en-US" sz="4000" b="1" u="sng" dirty="0"/>
          </a:p>
          <a:p>
            <a:pPr algn="ctr"/>
            <a:r>
              <a:rPr lang="en-US" sz="2800" b="1" dirty="0"/>
              <a:t>Resident having Proof of </a:t>
            </a:r>
            <a:r>
              <a:rPr lang="en-US" sz="2800" b="1" dirty="0" smtClean="0"/>
              <a:t>Birth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88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83528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13690" y="6564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Select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“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Indian Resident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”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radio button in resident type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option. Further, In enrolment type select “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Document Based enrolment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”. If resident having proof of Birth then select ‘Yes’.</a:t>
            </a:r>
            <a:endParaRPr lang="en-IN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40859" y="4338921"/>
            <a:ext cx="1066803" cy="23322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7202" y="4084628"/>
            <a:ext cx="1488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Select ‘Yes’ if having proof of birth</a:t>
            </a:r>
            <a:endParaRPr lang="en-IN" sz="12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40859" y="2819210"/>
            <a:ext cx="1066802" cy="3377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753" y="0"/>
            <a:ext cx="120216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48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31105</TotalTime>
  <Words>1637</Words>
  <Application>Microsoft Office PowerPoint</Application>
  <PresentationFormat>Widescreen</PresentationFormat>
  <Paragraphs>242</Paragraphs>
  <Slides>58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Aptos</vt:lpstr>
      <vt:lpstr>Arial</vt:lpstr>
      <vt:lpstr>Calibri</vt:lpstr>
      <vt:lpstr>Mangal</vt:lpstr>
      <vt:lpstr>Times New Roman</vt:lpstr>
      <vt:lpstr>Wingdings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</dc:creator>
  <cp:lastModifiedBy>Pankaj Harit</cp:lastModifiedBy>
  <cp:revision>1206</cp:revision>
  <dcterms:modified xsi:type="dcterms:W3CDTF">2025-06-22T14:40:37Z</dcterms:modified>
</cp:coreProperties>
</file>