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67"/>
  </p:notesMasterIdLst>
  <p:sldIdLst>
    <p:sldId id="493" r:id="rId2"/>
    <p:sldId id="494" r:id="rId3"/>
    <p:sldId id="495" r:id="rId4"/>
    <p:sldId id="496" r:id="rId5"/>
    <p:sldId id="497" r:id="rId6"/>
    <p:sldId id="503" r:id="rId7"/>
    <p:sldId id="574" r:id="rId8"/>
    <p:sldId id="565" r:id="rId9"/>
    <p:sldId id="542" r:id="rId10"/>
    <p:sldId id="505" r:id="rId11"/>
    <p:sldId id="498" r:id="rId12"/>
    <p:sldId id="499" r:id="rId13"/>
    <p:sldId id="506" r:id="rId14"/>
    <p:sldId id="500" r:id="rId15"/>
    <p:sldId id="501" r:id="rId16"/>
    <p:sldId id="586" r:id="rId17"/>
    <p:sldId id="521" r:id="rId18"/>
    <p:sldId id="524" r:id="rId19"/>
    <p:sldId id="567" r:id="rId20"/>
    <p:sldId id="587" r:id="rId21"/>
    <p:sldId id="588" r:id="rId22"/>
    <p:sldId id="568" r:id="rId23"/>
    <p:sldId id="569" r:id="rId24"/>
    <p:sldId id="570" r:id="rId25"/>
    <p:sldId id="571" r:id="rId26"/>
    <p:sldId id="572" r:id="rId27"/>
    <p:sldId id="573" r:id="rId28"/>
    <p:sldId id="543" r:id="rId29"/>
    <p:sldId id="544" r:id="rId30"/>
    <p:sldId id="582" r:id="rId31"/>
    <p:sldId id="583" r:id="rId32"/>
    <p:sldId id="584" r:id="rId33"/>
    <p:sldId id="551" r:id="rId34"/>
    <p:sldId id="552" r:id="rId35"/>
    <p:sldId id="562" r:id="rId36"/>
    <p:sldId id="608" r:id="rId37"/>
    <p:sldId id="553" r:id="rId38"/>
    <p:sldId id="589" r:id="rId39"/>
    <p:sldId id="590" r:id="rId40"/>
    <p:sldId id="591" r:id="rId41"/>
    <p:sldId id="592" r:id="rId42"/>
    <p:sldId id="593" r:id="rId43"/>
    <p:sldId id="594" r:id="rId44"/>
    <p:sldId id="595" r:id="rId45"/>
    <p:sldId id="596" r:id="rId46"/>
    <p:sldId id="597" r:id="rId47"/>
    <p:sldId id="530" r:id="rId48"/>
    <p:sldId id="555" r:id="rId49"/>
    <p:sldId id="566" r:id="rId50"/>
    <p:sldId id="557" r:id="rId51"/>
    <p:sldId id="558" r:id="rId52"/>
    <p:sldId id="559" r:id="rId53"/>
    <p:sldId id="560" r:id="rId54"/>
    <p:sldId id="598" r:id="rId55"/>
    <p:sldId id="585" r:id="rId56"/>
    <p:sldId id="599" r:id="rId57"/>
    <p:sldId id="600" r:id="rId58"/>
    <p:sldId id="601" r:id="rId59"/>
    <p:sldId id="602" r:id="rId60"/>
    <p:sldId id="603" r:id="rId61"/>
    <p:sldId id="604" r:id="rId62"/>
    <p:sldId id="605" r:id="rId63"/>
    <p:sldId id="606" r:id="rId64"/>
    <p:sldId id="607" r:id="rId65"/>
    <p:sldId id="609" r:id="rId66"/>
  </p:sldIdLst>
  <p:sldSz cx="12192000" cy="6858000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4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kaj Harit" initials="PH" lastIdx="3" clrIdx="0">
    <p:extLst>
      <p:ext uri="{19B8F6BF-5375-455C-9EA6-DF929625EA0E}">
        <p15:presenceInfo xmlns:p15="http://schemas.microsoft.com/office/powerpoint/2012/main" userId="S-1-5-21-1671199569-649489162-3322378303-760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1" autoAdjust="0"/>
    <p:restoredTop sz="84783" autoAdjust="0"/>
  </p:normalViewPr>
  <p:slideViewPr>
    <p:cSldViewPr snapToGrid="0">
      <p:cViewPr varScale="1">
        <p:scale>
          <a:sx n="85" d="100"/>
          <a:sy n="85" d="100"/>
        </p:scale>
        <p:origin x="53" y="91"/>
      </p:cViewPr>
      <p:guideLst>
        <p:guide orient="horz" pos="528"/>
        <p:guide pos="14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32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3C02D-0F73-49AF-AE8A-0DFC0104EF47}" type="doc">
      <dgm:prSet loTypeId="urn:microsoft.com/office/officeart/2005/8/layout/orgChart1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30D8A8B5-A7B9-44A4-8350-CB0BE0129488}">
      <dgm:prSet phldrT="[Text]" custT="1"/>
      <dgm:spPr/>
      <dgm:t>
        <a:bodyPr/>
        <a:lstStyle/>
        <a:p>
          <a:r>
            <a:rPr lang="en-US" sz="3200" b="1" dirty="0" smtClean="0">
              <a:latin typeface="+mj-lt"/>
              <a:cs typeface="Arial" panose="020B0604020202020204" pitchFamily="34" charset="0"/>
            </a:rPr>
            <a:t>Enrolment Type</a:t>
          </a:r>
          <a:endParaRPr lang="en-IN" sz="3200" b="1" dirty="0">
            <a:latin typeface="+mj-lt"/>
            <a:cs typeface="Arial" panose="020B0604020202020204" pitchFamily="34" charset="0"/>
          </a:endParaRPr>
        </a:p>
      </dgm:t>
    </dgm:pt>
    <dgm:pt modelId="{B2907832-BBF3-45B6-AFE4-4137C51240AB}" type="parTrans" cxnId="{DFAACD40-1B73-4B54-8799-B5A31E80518F}">
      <dgm:prSet/>
      <dgm:spPr/>
      <dgm:t>
        <a:bodyPr/>
        <a:lstStyle/>
        <a:p>
          <a:endParaRPr lang="en-IN">
            <a:latin typeface="+mj-lt"/>
            <a:cs typeface="Arial" panose="020B0604020202020204" pitchFamily="34" charset="0"/>
          </a:endParaRPr>
        </a:p>
      </dgm:t>
    </dgm:pt>
    <dgm:pt modelId="{B8C2C912-01B0-4E44-9E73-CB1FE21BAA84}" type="sibTrans" cxnId="{DFAACD40-1B73-4B54-8799-B5A31E80518F}">
      <dgm:prSet/>
      <dgm:spPr/>
      <dgm:t>
        <a:bodyPr/>
        <a:lstStyle/>
        <a:p>
          <a:endParaRPr lang="en-IN">
            <a:latin typeface="+mj-lt"/>
            <a:cs typeface="Arial" panose="020B0604020202020204" pitchFamily="34" charset="0"/>
          </a:endParaRPr>
        </a:p>
      </dgm:t>
    </dgm:pt>
    <dgm:pt modelId="{1C24EE1F-4D3A-422C-A03B-C5DAF1594843}">
      <dgm:prSet phldrT="[Text]" custT="1"/>
      <dgm:spPr/>
      <dgm:t>
        <a:bodyPr/>
        <a:lstStyle/>
        <a:p>
          <a:r>
            <a:rPr lang="en-US" sz="2000" b="1" dirty="0" smtClean="0">
              <a:latin typeface="+mj-lt"/>
              <a:cs typeface="Arial" panose="020B0604020202020204" pitchFamily="34" charset="0"/>
            </a:rPr>
            <a:t>Document based enrolment</a:t>
          </a:r>
          <a:endParaRPr lang="en-IN" sz="2000" b="1" dirty="0">
            <a:latin typeface="+mj-lt"/>
            <a:cs typeface="Arial" panose="020B0604020202020204" pitchFamily="34" charset="0"/>
          </a:endParaRPr>
        </a:p>
      </dgm:t>
    </dgm:pt>
    <dgm:pt modelId="{2354B55E-01A0-4AE5-8402-AAAE63284D8D}" type="parTrans" cxnId="{F2315CB4-E1A0-461F-9B6B-E57D6DCD9A60}">
      <dgm:prSet/>
      <dgm:spPr/>
      <dgm:t>
        <a:bodyPr/>
        <a:lstStyle/>
        <a:p>
          <a:endParaRPr lang="en-IN">
            <a:latin typeface="+mj-lt"/>
            <a:cs typeface="Arial" panose="020B0604020202020204" pitchFamily="34" charset="0"/>
          </a:endParaRPr>
        </a:p>
      </dgm:t>
    </dgm:pt>
    <dgm:pt modelId="{A002C247-7853-4257-963C-E666B6951C06}" type="sibTrans" cxnId="{F2315CB4-E1A0-461F-9B6B-E57D6DCD9A60}">
      <dgm:prSet/>
      <dgm:spPr/>
      <dgm:t>
        <a:bodyPr/>
        <a:lstStyle/>
        <a:p>
          <a:endParaRPr lang="en-IN">
            <a:latin typeface="+mj-lt"/>
            <a:cs typeface="Arial" panose="020B0604020202020204" pitchFamily="34" charset="0"/>
          </a:endParaRPr>
        </a:p>
      </dgm:t>
    </dgm:pt>
    <dgm:pt modelId="{01C36BEB-6D90-41A0-9180-3A3DE079CACB}">
      <dgm:prSet phldrT="[Text]" custT="1"/>
      <dgm:spPr/>
      <dgm:t>
        <a:bodyPr/>
        <a:lstStyle/>
        <a:p>
          <a:r>
            <a:rPr lang="en-US" sz="2000" b="1" smtClean="0">
              <a:latin typeface="+mj-lt"/>
              <a:cs typeface="Arial" panose="020B0604020202020204" pitchFamily="34" charset="0"/>
            </a:rPr>
            <a:t>Resident </a:t>
          </a:r>
          <a:r>
            <a:rPr lang="en-US" sz="2000" b="1" dirty="0" smtClean="0">
              <a:latin typeface="+mj-lt"/>
              <a:cs typeface="Arial" panose="020B0604020202020204" pitchFamily="34" charset="0"/>
            </a:rPr>
            <a:t>having Proof of Birth</a:t>
          </a:r>
          <a:endParaRPr lang="en-IN" sz="2000" b="1" dirty="0">
            <a:latin typeface="+mj-lt"/>
            <a:cs typeface="Arial" panose="020B0604020202020204" pitchFamily="34" charset="0"/>
          </a:endParaRPr>
        </a:p>
      </dgm:t>
    </dgm:pt>
    <dgm:pt modelId="{2E040F2C-248B-4DD2-9179-BE00BC8C62A3}" type="parTrans" cxnId="{D936AD41-7D93-43A5-AF60-70DC7AF8AF5A}">
      <dgm:prSet/>
      <dgm:spPr/>
      <dgm:t>
        <a:bodyPr/>
        <a:lstStyle/>
        <a:p>
          <a:endParaRPr lang="en-IN">
            <a:latin typeface="+mj-lt"/>
            <a:cs typeface="Arial" panose="020B0604020202020204" pitchFamily="34" charset="0"/>
          </a:endParaRPr>
        </a:p>
      </dgm:t>
    </dgm:pt>
    <dgm:pt modelId="{6B5609A4-C832-4346-8346-57AD05978994}" type="sibTrans" cxnId="{D936AD41-7D93-43A5-AF60-70DC7AF8AF5A}">
      <dgm:prSet/>
      <dgm:spPr/>
      <dgm:t>
        <a:bodyPr/>
        <a:lstStyle/>
        <a:p>
          <a:endParaRPr lang="en-IN">
            <a:latin typeface="+mj-lt"/>
            <a:cs typeface="Arial" panose="020B0604020202020204" pitchFamily="34" charset="0"/>
          </a:endParaRPr>
        </a:p>
      </dgm:t>
    </dgm:pt>
    <dgm:pt modelId="{D56D78F3-624A-4C32-84AA-5832FF897335}">
      <dgm:prSet phldrT="[Text]" custT="1"/>
      <dgm:spPr/>
      <dgm:t>
        <a:bodyPr/>
        <a:lstStyle/>
        <a:p>
          <a:r>
            <a:rPr lang="en-US" sz="2000" b="1" smtClean="0">
              <a:latin typeface="+mj-lt"/>
              <a:cs typeface="Arial" panose="020B0604020202020204" pitchFamily="34" charset="0"/>
            </a:rPr>
            <a:t>Resident </a:t>
          </a:r>
          <a:r>
            <a:rPr lang="en-US" sz="2000" b="1" dirty="0" smtClean="0">
              <a:latin typeface="+mj-lt"/>
              <a:cs typeface="Arial" panose="020B0604020202020204" pitchFamily="34" charset="0"/>
            </a:rPr>
            <a:t>not having Proof of Birth</a:t>
          </a:r>
          <a:endParaRPr lang="en-IN" sz="2000" b="1" dirty="0">
            <a:latin typeface="+mj-lt"/>
            <a:cs typeface="Arial" panose="020B0604020202020204" pitchFamily="34" charset="0"/>
          </a:endParaRPr>
        </a:p>
      </dgm:t>
    </dgm:pt>
    <dgm:pt modelId="{83CD0585-AA76-49D7-B74A-BD3DF96394EF}" type="parTrans" cxnId="{E97D6150-2094-4554-94E1-FEB7BDA3C97A}">
      <dgm:prSet/>
      <dgm:spPr/>
      <dgm:t>
        <a:bodyPr/>
        <a:lstStyle/>
        <a:p>
          <a:endParaRPr lang="en-IN">
            <a:latin typeface="+mj-lt"/>
            <a:cs typeface="Arial" panose="020B0604020202020204" pitchFamily="34" charset="0"/>
          </a:endParaRPr>
        </a:p>
      </dgm:t>
    </dgm:pt>
    <dgm:pt modelId="{5481F7EF-6CBF-4349-BCBA-19134C6D440F}" type="sibTrans" cxnId="{E97D6150-2094-4554-94E1-FEB7BDA3C97A}">
      <dgm:prSet/>
      <dgm:spPr/>
      <dgm:t>
        <a:bodyPr/>
        <a:lstStyle/>
        <a:p>
          <a:endParaRPr lang="en-IN">
            <a:latin typeface="+mj-lt"/>
            <a:cs typeface="Arial" panose="020B0604020202020204" pitchFamily="34" charset="0"/>
          </a:endParaRPr>
        </a:p>
      </dgm:t>
    </dgm:pt>
    <dgm:pt modelId="{801A20CC-DC98-43D1-B4A5-33FA42743E61}">
      <dgm:prSet phldrT="[Text]" custT="1"/>
      <dgm:spPr/>
      <dgm:t>
        <a:bodyPr/>
        <a:lstStyle/>
        <a:p>
          <a:r>
            <a:rPr lang="en-US" sz="2000" b="1" dirty="0" smtClean="0">
              <a:latin typeface="+mj-lt"/>
              <a:cs typeface="Arial" panose="020B0604020202020204" pitchFamily="34" charset="0"/>
            </a:rPr>
            <a:t>Head of Family (</a:t>
          </a:r>
          <a:r>
            <a:rPr lang="en-US" sz="2000" b="1" dirty="0" err="1" smtClean="0">
              <a:latin typeface="+mj-lt"/>
              <a:cs typeface="Arial" panose="020B0604020202020204" pitchFamily="34" charset="0"/>
            </a:rPr>
            <a:t>HoF</a:t>
          </a:r>
          <a:r>
            <a:rPr lang="en-US" sz="2000" b="1" dirty="0" smtClean="0">
              <a:latin typeface="+mj-lt"/>
              <a:cs typeface="Arial" panose="020B0604020202020204" pitchFamily="34" charset="0"/>
            </a:rPr>
            <a:t>) based enrolment</a:t>
          </a:r>
          <a:endParaRPr lang="en-IN" sz="2000" b="1" dirty="0">
            <a:latin typeface="+mj-lt"/>
            <a:cs typeface="Arial" panose="020B0604020202020204" pitchFamily="34" charset="0"/>
          </a:endParaRPr>
        </a:p>
      </dgm:t>
    </dgm:pt>
    <dgm:pt modelId="{25400230-274A-496A-A6A5-7B786241E1C5}" type="parTrans" cxnId="{92AFC78A-D99A-4B70-ACC3-40862649C4B3}">
      <dgm:prSet/>
      <dgm:spPr/>
      <dgm:t>
        <a:bodyPr/>
        <a:lstStyle/>
        <a:p>
          <a:endParaRPr lang="en-IN">
            <a:latin typeface="+mj-lt"/>
            <a:cs typeface="Arial" panose="020B0604020202020204" pitchFamily="34" charset="0"/>
          </a:endParaRPr>
        </a:p>
      </dgm:t>
    </dgm:pt>
    <dgm:pt modelId="{DC2BE9A5-1943-4C68-9A83-990943D140FC}" type="sibTrans" cxnId="{92AFC78A-D99A-4B70-ACC3-40862649C4B3}">
      <dgm:prSet/>
      <dgm:spPr/>
      <dgm:t>
        <a:bodyPr/>
        <a:lstStyle/>
        <a:p>
          <a:endParaRPr lang="en-IN">
            <a:latin typeface="+mj-lt"/>
            <a:cs typeface="Arial" panose="020B0604020202020204" pitchFamily="34" charset="0"/>
          </a:endParaRPr>
        </a:p>
      </dgm:t>
    </dgm:pt>
    <dgm:pt modelId="{020019CE-E1A0-4D5A-9E9C-6444901CDC45}" type="pres">
      <dgm:prSet presAssocID="{9333C02D-0F73-49AF-AE8A-0DFC0104EF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91282181-7260-4708-9EAA-0436E385ADC9}" type="pres">
      <dgm:prSet presAssocID="{30D8A8B5-A7B9-44A4-8350-CB0BE0129488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6406F8E1-EFAF-4644-B4EC-C5D6AE7EC6DC}" type="pres">
      <dgm:prSet presAssocID="{30D8A8B5-A7B9-44A4-8350-CB0BE0129488}" presName="rootComposite1" presStyleCnt="0"/>
      <dgm:spPr/>
      <dgm:t>
        <a:bodyPr/>
        <a:lstStyle/>
        <a:p>
          <a:endParaRPr lang="en-IN"/>
        </a:p>
      </dgm:t>
    </dgm:pt>
    <dgm:pt modelId="{8BFA2286-81F5-4D68-901F-32B03FBAE722}" type="pres">
      <dgm:prSet presAssocID="{30D8A8B5-A7B9-44A4-8350-CB0BE0129488}" presName="rootText1" presStyleLbl="node0" presStyleIdx="0" presStyleCnt="1" custScaleX="15816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2D095579-9C6D-461B-8D86-3E3C5123440D}" type="pres">
      <dgm:prSet presAssocID="{30D8A8B5-A7B9-44A4-8350-CB0BE0129488}" presName="rootConnector1" presStyleLbl="node1" presStyleIdx="0" presStyleCnt="0"/>
      <dgm:spPr/>
      <dgm:t>
        <a:bodyPr/>
        <a:lstStyle/>
        <a:p>
          <a:endParaRPr lang="en-IN"/>
        </a:p>
      </dgm:t>
    </dgm:pt>
    <dgm:pt modelId="{7A07F17C-E75A-48A1-8C80-368B5C5C7D6D}" type="pres">
      <dgm:prSet presAssocID="{30D8A8B5-A7B9-44A4-8350-CB0BE0129488}" presName="hierChild2" presStyleCnt="0"/>
      <dgm:spPr/>
      <dgm:t>
        <a:bodyPr/>
        <a:lstStyle/>
        <a:p>
          <a:endParaRPr lang="en-IN"/>
        </a:p>
      </dgm:t>
    </dgm:pt>
    <dgm:pt modelId="{8D8A58F2-5230-4116-8F50-42C0EFE243FB}" type="pres">
      <dgm:prSet presAssocID="{2354B55E-01A0-4AE5-8402-AAAE63284D8D}" presName="Name37" presStyleLbl="parChTrans1D2" presStyleIdx="0" presStyleCnt="2"/>
      <dgm:spPr/>
      <dgm:t>
        <a:bodyPr/>
        <a:lstStyle/>
        <a:p>
          <a:endParaRPr lang="en-IN"/>
        </a:p>
      </dgm:t>
    </dgm:pt>
    <dgm:pt modelId="{2170E8C5-8F7E-4CA6-A137-00EA1614DF9F}" type="pres">
      <dgm:prSet presAssocID="{1C24EE1F-4D3A-422C-A03B-C5DAF15948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B0E6991D-1A85-4043-92AE-D1089BD0CAB1}" type="pres">
      <dgm:prSet presAssocID="{1C24EE1F-4D3A-422C-A03B-C5DAF1594843}" presName="rootComposite" presStyleCnt="0"/>
      <dgm:spPr/>
      <dgm:t>
        <a:bodyPr/>
        <a:lstStyle/>
        <a:p>
          <a:endParaRPr lang="en-IN"/>
        </a:p>
      </dgm:t>
    </dgm:pt>
    <dgm:pt modelId="{1FC886B4-0D69-41B0-A91C-FE9E0CE2EB97}" type="pres">
      <dgm:prSet presAssocID="{1C24EE1F-4D3A-422C-A03B-C5DAF159484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F63DDBB-ED58-451E-9651-B423FF16576A}" type="pres">
      <dgm:prSet presAssocID="{1C24EE1F-4D3A-422C-A03B-C5DAF1594843}" presName="rootConnector" presStyleLbl="node2" presStyleIdx="0" presStyleCnt="2"/>
      <dgm:spPr/>
      <dgm:t>
        <a:bodyPr/>
        <a:lstStyle/>
        <a:p>
          <a:endParaRPr lang="en-IN"/>
        </a:p>
      </dgm:t>
    </dgm:pt>
    <dgm:pt modelId="{182FAD5A-55B4-4FF6-B448-E027D95CF805}" type="pres">
      <dgm:prSet presAssocID="{1C24EE1F-4D3A-422C-A03B-C5DAF1594843}" presName="hierChild4" presStyleCnt="0"/>
      <dgm:spPr/>
      <dgm:t>
        <a:bodyPr/>
        <a:lstStyle/>
        <a:p>
          <a:endParaRPr lang="en-IN"/>
        </a:p>
      </dgm:t>
    </dgm:pt>
    <dgm:pt modelId="{66739610-27FC-42C6-83D3-65A36DD07AC7}" type="pres">
      <dgm:prSet presAssocID="{2E040F2C-248B-4DD2-9179-BE00BC8C62A3}" presName="Name37" presStyleLbl="parChTrans1D3" presStyleIdx="0" presStyleCnt="2"/>
      <dgm:spPr/>
      <dgm:t>
        <a:bodyPr/>
        <a:lstStyle/>
        <a:p>
          <a:endParaRPr lang="en-IN"/>
        </a:p>
      </dgm:t>
    </dgm:pt>
    <dgm:pt modelId="{C93271BC-7DE1-4C2B-9174-A0C59DB09EF0}" type="pres">
      <dgm:prSet presAssocID="{01C36BEB-6D90-41A0-9180-3A3DE079CAC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E122A8E7-EFCE-4A66-A045-036DA03D7C44}" type="pres">
      <dgm:prSet presAssocID="{01C36BEB-6D90-41A0-9180-3A3DE079CACB}" presName="rootComposite" presStyleCnt="0"/>
      <dgm:spPr/>
      <dgm:t>
        <a:bodyPr/>
        <a:lstStyle/>
        <a:p>
          <a:endParaRPr lang="en-IN"/>
        </a:p>
      </dgm:t>
    </dgm:pt>
    <dgm:pt modelId="{438AFA52-7E32-41D4-B6B3-49C9850729A2}" type="pres">
      <dgm:prSet presAssocID="{01C36BEB-6D90-41A0-9180-3A3DE079CACB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5C2CFAE4-7F09-4BF2-98A8-82E3BFC60CB8}" type="pres">
      <dgm:prSet presAssocID="{01C36BEB-6D90-41A0-9180-3A3DE079CACB}" presName="rootConnector" presStyleLbl="node3" presStyleIdx="0" presStyleCnt="2"/>
      <dgm:spPr/>
      <dgm:t>
        <a:bodyPr/>
        <a:lstStyle/>
        <a:p>
          <a:endParaRPr lang="en-IN"/>
        </a:p>
      </dgm:t>
    </dgm:pt>
    <dgm:pt modelId="{BB62E613-C117-4C36-8398-47D85FB3EEB6}" type="pres">
      <dgm:prSet presAssocID="{01C36BEB-6D90-41A0-9180-3A3DE079CACB}" presName="hierChild4" presStyleCnt="0"/>
      <dgm:spPr/>
      <dgm:t>
        <a:bodyPr/>
        <a:lstStyle/>
        <a:p>
          <a:endParaRPr lang="en-IN"/>
        </a:p>
      </dgm:t>
    </dgm:pt>
    <dgm:pt modelId="{A7D34DA7-4A6E-459F-AB3E-B7AB83C13ACC}" type="pres">
      <dgm:prSet presAssocID="{01C36BEB-6D90-41A0-9180-3A3DE079CACB}" presName="hierChild5" presStyleCnt="0"/>
      <dgm:spPr/>
      <dgm:t>
        <a:bodyPr/>
        <a:lstStyle/>
        <a:p>
          <a:endParaRPr lang="en-IN"/>
        </a:p>
      </dgm:t>
    </dgm:pt>
    <dgm:pt modelId="{FEC3A7C5-A2F4-4F46-96DD-3107A7E69C22}" type="pres">
      <dgm:prSet presAssocID="{83CD0585-AA76-49D7-B74A-BD3DF96394EF}" presName="Name37" presStyleLbl="parChTrans1D3" presStyleIdx="1" presStyleCnt="2"/>
      <dgm:spPr/>
      <dgm:t>
        <a:bodyPr/>
        <a:lstStyle/>
        <a:p>
          <a:endParaRPr lang="en-IN"/>
        </a:p>
      </dgm:t>
    </dgm:pt>
    <dgm:pt modelId="{1B7A9F87-8D79-4E26-AD16-B93FE632DFC7}" type="pres">
      <dgm:prSet presAssocID="{D56D78F3-624A-4C32-84AA-5832FF89733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EE86D855-EAA0-47EE-A518-B24944CC6687}" type="pres">
      <dgm:prSet presAssocID="{D56D78F3-624A-4C32-84AA-5832FF897335}" presName="rootComposite" presStyleCnt="0"/>
      <dgm:spPr/>
      <dgm:t>
        <a:bodyPr/>
        <a:lstStyle/>
        <a:p>
          <a:endParaRPr lang="en-IN"/>
        </a:p>
      </dgm:t>
    </dgm:pt>
    <dgm:pt modelId="{6E753097-6FA9-4D65-86D9-552DA5510EA1}" type="pres">
      <dgm:prSet presAssocID="{D56D78F3-624A-4C32-84AA-5832FF897335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B9E8ABF-80F0-4BCD-88B7-352FADAD5A79}" type="pres">
      <dgm:prSet presAssocID="{D56D78F3-624A-4C32-84AA-5832FF897335}" presName="rootConnector" presStyleLbl="node3" presStyleIdx="1" presStyleCnt="2"/>
      <dgm:spPr/>
      <dgm:t>
        <a:bodyPr/>
        <a:lstStyle/>
        <a:p>
          <a:endParaRPr lang="en-IN"/>
        </a:p>
      </dgm:t>
    </dgm:pt>
    <dgm:pt modelId="{AC404F97-745B-4935-A744-3E44238A7D50}" type="pres">
      <dgm:prSet presAssocID="{D56D78F3-624A-4C32-84AA-5832FF897335}" presName="hierChild4" presStyleCnt="0"/>
      <dgm:spPr/>
      <dgm:t>
        <a:bodyPr/>
        <a:lstStyle/>
        <a:p>
          <a:endParaRPr lang="en-IN"/>
        </a:p>
      </dgm:t>
    </dgm:pt>
    <dgm:pt modelId="{6F37A0DD-98CC-43B4-9050-4661E78BA01F}" type="pres">
      <dgm:prSet presAssocID="{D56D78F3-624A-4C32-84AA-5832FF897335}" presName="hierChild5" presStyleCnt="0"/>
      <dgm:spPr/>
      <dgm:t>
        <a:bodyPr/>
        <a:lstStyle/>
        <a:p>
          <a:endParaRPr lang="en-IN"/>
        </a:p>
      </dgm:t>
    </dgm:pt>
    <dgm:pt modelId="{C8B13FAB-0923-4D46-93C1-97D45B546B6D}" type="pres">
      <dgm:prSet presAssocID="{1C24EE1F-4D3A-422C-A03B-C5DAF1594843}" presName="hierChild5" presStyleCnt="0"/>
      <dgm:spPr/>
      <dgm:t>
        <a:bodyPr/>
        <a:lstStyle/>
        <a:p>
          <a:endParaRPr lang="en-IN"/>
        </a:p>
      </dgm:t>
    </dgm:pt>
    <dgm:pt modelId="{CFCCFF15-DDD0-492E-A198-E3944A582923}" type="pres">
      <dgm:prSet presAssocID="{25400230-274A-496A-A6A5-7B786241E1C5}" presName="Name37" presStyleLbl="parChTrans1D2" presStyleIdx="1" presStyleCnt="2"/>
      <dgm:spPr/>
      <dgm:t>
        <a:bodyPr/>
        <a:lstStyle/>
        <a:p>
          <a:endParaRPr lang="en-IN"/>
        </a:p>
      </dgm:t>
    </dgm:pt>
    <dgm:pt modelId="{E4F2AA00-8E04-478F-A989-5F8846D00CCD}" type="pres">
      <dgm:prSet presAssocID="{801A20CC-DC98-43D1-B4A5-33FA42743E6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9EBD1BE1-B8AD-411B-BA59-4A1C85492FF8}" type="pres">
      <dgm:prSet presAssocID="{801A20CC-DC98-43D1-B4A5-33FA42743E61}" presName="rootComposite" presStyleCnt="0"/>
      <dgm:spPr/>
      <dgm:t>
        <a:bodyPr/>
        <a:lstStyle/>
        <a:p>
          <a:endParaRPr lang="en-IN"/>
        </a:p>
      </dgm:t>
    </dgm:pt>
    <dgm:pt modelId="{9C1EE02C-66CC-4603-9213-FE8303F161E3}" type="pres">
      <dgm:prSet presAssocID="{801A20CC-DC98-43D1-B4A5-33FA42743E6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7D19B5E-89AE-4F96-B8FC-CCA3B89388E8}" type="pres">
      <dgm:prSet presAssocID="{801A20CC-DC98-43D1-B4A5-33FA42743E61}" presName="rootConnector" presStyleLbl="node2" presStyleIdx="1" presStyleCnt="2"/>
      <dgm:spPr/>
      <dgm:t>
        <a:bodyPr/>
        <a:lstStyle/>
        <a:p>
          <a:endParaRPr lang="en-IN"/>
        </a:p>
      </dgm:t>
    </dgm:pt>
    <dgm:pt modelId="{9261E322-0FC2-43F7-A53B-83C1B6D3DC16}" type="pres">
      <dgm:prSet presAssocID="{801A20CC-DC98-43D1-B4A5-33FA42743E61}" presName="hierChild4" presStyleCnt="0"/>
      <dgm:spPr/>
      <dgm:t>
        <a:bodyPr/>
        <a:lstStyle/>
        <a:p>
          <a:endParaRPr lang="en-IN"/>
        </a:p>
      </dgm:t>
    </dgm:pt>
    <dgm:pt modelId="{0F7736B3-0FE8-434C-A43A-66F2DF2680C1}" type="pres">
      <dgm:prSet presAssocID="{801A20CC-DC98-43D1-B4A5-33FA42743E61}" presName="hierChild5" presStyleCnt="0"/>
      <dgm:spPr/>
      <dgm:t>
        <a:bodyPr/>
        <a:lstStyle/>
        <a:p>
          <a:endParaRPr lang="en-IN"/>
        </a:p>
      </dgm:t>
    </dgm:pt>
    <dgm:pt modelId="{F0CC332D-9BC6-485E-A36A-B0B111ABD72F}" type="pres">
      <dgm:prSet presAssocID="{30D8A8B5-A7B9-44A4-8350-CB0BE0129488}" presName="hierChild3" presStyleCnt="0"/>
      <dgm:spPr/>
      <dgm:t>
        <a:bodyPr/>
        <a:lstStyle/>
        <a:p>
          <a:endParaRPr lang="en-IN"/>
        </a:p>
      </dgm:t>
    </dgm:pt>
  </dgm:ptLst>
  <dgm:cxnLst>
    <dgm:cxn modelId="{F2315CB4-E1A0-461F-9B6B-E57D6DCD9A60}" srcId="{30D8A8B5-A7B9-44A4-8350-CB0BE0129488}" destId="{1C24EE1F-4D3A-422C-A03B-C5DAF1594843}" srcOrd="0" destOrd="0" parTransId="{2354B55E-01A0-4AE5-8402-AAAE63284D8D}" sibTransId="{A002C247-7853-4257-963C-E666B6951C06}"/>
    <dgm:cxn modelId="{88A8A045-519C-4C15-BEA9-FAA416E90252}" type="presOf" srcId="{2354B55E-01A0-4AE5-8402-AAAE63284D8D}" destId="{8D8A58F2-5230-4116-8F50-42C0EFE243FB}" srcOrd="0" destOrd="0" presId="urn:microsoft.com/office/officeart/2005/8/layout/orgChart1"/>
    <dgm:cxn modelId="{7BF4EA70-4B36-48F4-A672-36CD222EAD53}" type="presOf" srcId="{30D8A8B5-A7B9-44A4-8350-CB0BE0129488}" destId="{8BFA2286-81F5-4D68-901F-32B03FBAE722}" srcOrd="0" destOrd="0" presId="urn:microsoft.com/office/officeart/2005/8/layout/orgChart1"/>
    <dgm:cxn modelId="{92AFC78A-D99A-4B70-ACC3-40862649C4B3}" srcId="{30D8A8B5-A7B9-44A4-8350-CB0BE0129488}" destId="{801A20CC-DC98-43D1-B4A5-33FA42743E61}" srcOrd="1" destOrd="0" parTransId="{25400230-274A-496A-A6A5-7B786241E1C5}" sibTransId="{DC2BE9A5-1943-4C68-9A83-990943D140FC}"/>
    <dgm:cxn modelId="{FD699CFF-0E24-477D-AED8-77121044C024}" type="presOf" srcId="{801A20CC-DC98-43D1-B4A5-33FA42743E61}" destId="{9C1EE02C-66CC-4603-9213-FE8303F161E3}" srcOrd="0" destOrd="0" presId="urn:microsoft.com/office/officeart/2005/8/layout/orgChart1"/>
    <dgm:cxn modelId="{D936AD41-7D93-43A5-AF60-70DC7AF8AF5A}" srcId="{1C24EE1F-4D3A-422C-A03B-C5DAF1594843}" destId="{01C36BEB-6D90-41A0-9180-3A3DE079CACB}" srcOrd="0" destOrd="0" parTransId="{2E040F2C-248B-4DD2-9179-BE00BC8C62A3}" sibTransId="{6B5609A4-C832-4346-8346-57AD05978994}"/>
    <dgm:cxn modelId="{DFAACD40-1B73-4B54-8799-B5A31E80518F}" srcId="{9333C02D-0F73-49AF-AE8A-0DFC0104EF47}" destId="{30D8A8B5-A7B9-44A4-8350-CB0BE0129488}" srcOrd="0" destOrd="0" parTransId="{B2907832-BBF3-45B6-AFE4-4137C51240AB}" sibTransId="{B8C2C912-01B0-4E44-9E73-CB1FE21BAA84}"/>
    <dgm:cxn modelId="{C7EC360E-5101-4830-B03A-7E320CA049B0}" type="presOf" srcId="{30D8A8B5-A7B9-44A4-8350-CB0BE0129488}" destId="{2D095579-9C6D-461B-8D86-3E3C5123440D}" srcOrd="1" destOrd="0" presId="urn:microsoft.com/office/officeart/2005/8/layout/orgChart1"/>
    <dgm:cxn modelId="{E97D6150-2094-4554-94E1-FEB7BDA3C97A}" srcId="{1C24EE1F-4D3A-422C-A03B-C5DAF1594843}" destId="{D56D78F3-624A-4C32-84AA-5832FF897335}" srcOrd="1" destOrd="0" parTransId="{83CD0585-AA76-49D7-B74A-BD3DF96394EF}" sibTransId="{5481F7EF-6CBF-4349-BCBA-19134C6D440F}"/>
    <dgm:cxn modelId="{E2D49912-15DF-4D48-887F-21098765BBBF}" type="presOf" srcId="{801A20CC-DC98-43D1-B4A5-33FA42743E61}" destId="{67D19B5E-89AE-4F96-B8FC-CCA3B89388E8}" srcOrd="1" destOrd="0" presId="urn:microsoft.com/office/officeart/2005/8/layout/orgChart1"/>
    <dgm:cxn modelId="{605E8D7C-AE70-43A8-A53C-EA92D64DA35A}" type="presOf" srcId="{D56D78F3-624A-4C32-84AA-5832FF897335}" destId="{6E753097-6FA9-4D65-86D9-552DA5510EA1}" srcOrd="0" destOrd="0" presId="urn:microsoft.com/office/officeart/2005/8/layout/orgChart1"/>
    <dgm:cxn modelId="{EE2831C5-6FF3-4CAF-9E42-448935A958D7}" type="presOf" srcId="{D56D78F3-624A-4C32-84AA-5832FF897335}" destId="{7B9E8ABF-80F0-4BCD-88B7-352FADAD5A79}" srcOrd="1" destOrd="0" presId="urn:microsoft.com/office/officeart/2005/8/layout/orgChart1"/>
    <dgm:cxn modelId="{C55E656F-4D59-4A69-A6FE-410454D776D3}" type="presOf" srcId="{1C24EE1F-4D3A-422C-A03B-C5DAF1594843}" destId="{1FC886B4-0D69-41B0-A91C-FE9E0CE2EB97}" srcOrd="0" destOrd="0" presId="urn:microsoft.com/office/officeart/2005/8/layout/orgChart1"/>
    <dgm:cxn modelId="{AC96F4D7-2622-42BD-88EA-234B5DB96D7A}" type="presOf" srcId="{25400230-274A-496A-A6A5-7B786241E1C5}" destId="{CFCCFF15-DDD0-492E-A198-E3944A582923}" srcOrd="0" destOrd="0" presId="urn:microsoft.com/office/officeart/2005/8/layout/orgChart1"/>
    <dgm:cxn modelId="{14166A0D-7A85-484B-B008-85C297A31334}" type="presOf" srcId="{83CD0585-AA76-49D7-B74A-BD3DF96394EF}" destId="{FEC3A7C5-A2F4-4F46-96DD-3107A7E69C22}" srcOrd="0" destOrd="0" presId="urn:microsoft.com/office/officeart/2005/8/layout/orgChart1"/>
    <dgm:cxn modelId="{99193529-AB1C-4D46-BB43-625A36A3E7AE}" type="presOf" srcId="{9333C02D-0F73-49AF-AE8A-0DFC0104EF47}" destId="{020019CE-E1A0-4D5A-9E9C-6444901CDC45}" srcOrd="0" destOrd="0" presId="urn:microsoft.com/office/officeart/2005/8/layout/orgChart1"/>
    <dgm:cxn modelId="{92E7B3A2-A9A7-473D-A810-8CCA1C69A84F}" type="presOf" srcId="{01C36BEB-6D90-41A0-9180-3A3DE079CACB}" destId="{5C2CFAE4-7F09-4BF2-98A8-82E3BFC60CB8}" srcOrd="1" destOrd="0" presId="urn:microsoft.com/office/officeart/2005/8/layout/orgChart1"/>
    <dgm:cxn modelId="{9E0C009C-2923-4978-8444-86510B94CB3B}" type="presOf" srcId="{2E040F2C-248B-4DD2-9179-BE00BC8C62A3}" destId="{66739610-27FC-42C6-83D3-65A36DD07AC7}" srcOrd="0" destOrd="0" presId="urn:microsoft.com/office/officeart/2005/8/layout/orgChart1"/>
    <dgm:cxn modelId="{B94A7F77-E0BD-4E07-8974-9D020380ED63}" type="presOf" srcId="{1C24EE1F-4D3A-422C-A03B-C5DAF1594843}" destId="{AF63DDBB-ED58-451E-9651-B423FF16576A}" srcOrd="1" destOrd="0" presId="urn:microsoft.com/office/officeart/2005/8/layout/orgChart1"/>
    <dgm:cxn modelId="{C5358C48-3E63-4136-A5A6-87EAC68EDD81}" type="presOf" srcId="{01C36BEB-6D90-41A0-9180-3A3DE079CACB}" destId="{438AFA52-7E32-41D4-B6B3-49C9850729A2}" srcOrd="0" destOrd="0" presId="urn:microsoft.com/office/officeart/2005/8/layout/orgChart1"/>
    <dgm:cxn modelId="{48207B28-1237-4106-9316-5DB2DC0E789A}" type="presParOf" srcId="{020019CE-E1A0-4D5A-9E9C-6444901CDC45}" destId="{91282181-7260-4708-9EAA-0436E385ADC9}" srcOrd="0" destOrd="0" presId="urn:microsoft.com/office/officeart/2005/8/layout/orgChart1"/>
    <dgm:cxn modelId="{30918161-1D3F-495A-9E8F-6A5583C06EC2}" type="presParOf" srcId="{91282181-7260-4708-9EAA-0436E385ADC9}" destId="{6406F8E1-EFAF-4644-B4EC-C5D6AE7EC6DC}" srcOrd="0" destOrd="0" presId="urn:microsoft.com/office/officeart/2005/8/layout/orgChart1"/>
    <dgm:cxn modelId="{4B0E6341-D0A6-4DEC-AB16-281A55081896}" type="presParOf" srcId="{6406F8E1-EFAF-4644-B4EC-C5D6AE7EC6DC}" destId="{8BFA2286-81F5-4D68-901F-32B03FBAE722}" srcOrd="0" destOrd="0" presId="urn:microsoft.com/office/officeart/2005/8/layout/orgChart1"/>
    <dgm:cxn modelId="{D55CEFB8-9C11-4F43-97AF-BEDFACB0FF54}" type="presParOf" srcId="{6406F8E1-EFAF-4644-B4EC-C5D6AE7EC6DC}" destId="{2D095579-9C6D-461B-8D86-3E3C5123440D}" srcOrd="1" destOrd="0" presId="urn:microsoft.com/office/officeart/2005/8/layout/orgChart1"/>
    <dgm:cxn modelId="{4BA52F40-90FE-4984-911F-BE50BAB40AE0}" type="presParOf" srcId="{91282181-7260-4708-9EAA-0436E385ADC9}" destId="{7A07F17C-E75A-48A1-8C80-368B5C5C7D6D}" srcOrd="1" destOrd="0" presId="urn:microsoft.com/office/officeart/2005/8/layout/orgChart1"/>
    <dgm:cxn modelId="{F8862712-6859-4948-AD9F-69ED3AF70FB1}" type="presParOf" srcId="{7A07F17C-E75A-48A1-8C80-368B5C5C7D6D}" destId="{8D8A58F2-5230-4116-8F50-42C0EFE243FB}" srcOrd="0" destOrd="0" presId="urn:microsoft.com/office/officeart/2005/8/layout/orgChart1"/>
    <dgm:cxn modelId="{747BE134-B6D7-4E96-8EF1-C01AEB164C9C}" type="presParOf" srcId="{7A07F17C-E75A-48A1-8C80-368B5C5C7D6D}" destId="{2170E8C5-8F7E-4CA6-A137-00EA1614DF9F}" srcOrd="1" destOrd="0" presId="urn:microsoft.com/office/officeart/2005/8/layout/orgChart1"/>
    <dgm:cxn modelId="{32184363-C4F0-4D5A-986C-773E1B517E4C}" type="presParOf" srcId="{2170E8C5-8F7E-4CA6-A137-00EA1614DF9F}" destId="{B0E6991D-1A85-4043-92AE-D1089BD0CAB1}" srcOrd="0" destOrd="0" presId="urn:microsoft.com/office/officeart/2005/8/layout/orgChart1"/>
    <dgm:cxn modelId="{8E98BDCA-5D66-4FD3-9653-111FAD3BBC8C}" type="presParOf" srcId="{B0E6991D-1A85-4043-92AE-D1089BD0CAB1}" destId="{1FC886B4-0D69-41B0-A91C-FE9E0CE2EB97}" srcOrd="0" destOrd="0" presId="urn:microsoft.com/office/officeart/2005/8/layout/orgChart1"/>
    <dgm:cxn modelId="{5093E53A-EF1B-4128-9992-D8A7DB719659}" type="presParOf" srcId="{B0E6991D-1A85-4043-92AE-D1089BD0CAB1}" destId="{AF63DDBB-ED58-451E-9651-B423FF16576A}" srcOrd="1" destOrd="0" presId="urn:microsoft.com/office/officeart/2005/8/layout/orgChart1"/>
    <dgm:cxn modelId="{3764D613-CE7B-446E-9C33-E4461F4F3BAA}" type="presParOf" srcId="{2170E8C5-8F7E-4CA6-A137-00EA1614DF9F}" destId="{182FAD5A-55B4-4FF6-B448-E027D95CF805}" srcOrd="1" destOrd="0" presId="urn:microsoft.com/office/officeart/2005/8/layout/orgChart1"/>
    <dgm:cxn modelId="{D408BF89-CBD1-44DA-A1A3-976A098442C8}" type="presParOf" srcId="{182FAD5A-55B4-4FF6-B448-E027D95CF805}" destId="{66739610-27FC-42C6-83D3-65A36DD07AC7}" srcOrd="0" destOrd="0" presId="urn:microsoft.com/office/officeart/2005/8/layout/orgChart1"/>
    <dgm:cxn modelId="{7156EB84-5BCD-406F-A205-D54FF756D4F1}" type="presParOf" srcId="{182FAD5A-55B4-4FF6-B448-E027D95CF805}" destId="{C93271BC-7DE1-4C2B-9174-A0C59DB09EF0}" srcOrd="1" destOrd="0" presId="urn:microsoft.com/office/officeart/2005/8/layout/orgChart1"/>
    <dgm:cxn modelId="{0B7649F7-0E4C-42FA-BEEA-4270E9AB26F7}" type="presParOf" srcId="{C93271BC-7DE1-4C2B-9174-A0C59DB09EF0}" destId="{E122A8E7-EFCE-4A66-A045-036DA03D7C44}" srcOrd="0" destOrd="0" presId="urn:microsoft.com/office/officeart/2005/8/layout/orgChart1"/>
    <dgm:cxn modelId="{E04613DB-81AE-4147-9EAB-F8BEECB9AF91}" type="presParOf" srcId="{E122A8E7-EFCE-4A66-A045-036DA03D7C44}" destId="{438AFA52-7E32-41D4-B6B3-49C9850729A2}" srcOrd="0" destOrd="0" presId="urn:microsoft.com/office/officeart/2005/8/layout/orgChart1"/>
    <dgm:cxn modelId="{20C32DC8-E754-4927-A2AD-A1206D589AEC}" type="presParOf" srcId="{E122A8E7-EFCE-4A66-A045-036DA03D7C44}" destId="{5C2CFAE4-7F09-4BF2-98A8-82E3BFC60CB8}" srcOrd="1" destOrd="0" presId="urn:microsoft.com/office/officeart/2005/8/layout/orgChart1"/>
    <dgm:cxn modelId="{D984F9BF-D4B4-4F90-8573-7A6CE4E53C58}" type="presParOf" srcId="{C93271BC-7DE1-4C2B-9174-A0C59DB09EF0}" destId="{BB62E613-C117-4C36-8398-47D85FB3EEB6}" srcOrd="1" destOrd="0" presId="urn:microsoft.com/office/officeart/2005/8/layout/orgChart1"/>
    <dgm:cxn modelId="{4439A757-33B7-4437-9252-3EFF06AA50F0}" type="presParOf" srcId="{C93271BC-7DE1-4C2B-9174-A0C59DB09EF0}" destId="{A7D34DA7-4A6E-459F-AB3E-B7AB83C13ACC}" srcOrd="2" destOrd="0" presId="urn:microsoft.com/office/officeart/2005/8/layout/orgChart1"/>
    <dgm:cxn modelId="{B6A98C8D-880E-41B5-ABA6-D872116929E9}" type="presParOf" srcId="{182FAD5A-55B4-4FF6-B448-E027D95CF805}" destId="{FEC3A7C5-A2F4-4F46-96DD-3107A7E69C22}" srcOrd="2" destOrd="0" presId="urn:microsoft.com/office/officeart/2005/8/layout/orgChart1"/>
    <dgm:cxn modelId="{885CD302-9E71-4CD0-9E87-90C71EC0AC7B}" type="presParOf" srcId="{182FAD5A-55B4-4FF6-B448-E027D95CF805}" destId="{1B7A9F87-8D79-4E26-AD16-B93FE632DFC7}" srcOrd="3" destOrd="0" presId="urn:microsoft.com/office/officeart/2005/8/layout/orgChart1"/>
    <dgm:cxn modelId="{8800791F-23D4-4479-B891-677E75E494B0}" type="presParOf" srcId="{1B7A9F87-8D79-4E26-AD16-B93FE632DFC7}" destId="{EE86D855-EAA0-47EE-A518-B24944CC6687}" srcOrd="0" destOrd="0" presId="urn:microsoft.com/office/officeart/2005/8/layout/orgChart1"/>
    <dgm:cxn modelId="{572070AE-628E-4924-A5CA-FB39A1187977}" type="presParOf" srcId="{EE86D855-EAA0-47EE-A518-B24944CC6687}" destId="{6E753097-6FA9-4D65-86D9-552DA5510EA1}" srcOrd="0" destOrd="0" presId="urn:microsoft.com/office/officeart/2005/8/layout/orgChart1"/>
    <dgm:cxn modelId="{233E7273-C780-4F3E-9589-828191333154}" type="presParOf" srcId="{EE86D855-EAA0-47EE-A518-B24944CC6687}" destId="{7B9E8ABF-80F0-4BCD-88B7-352FADAD5A79}" srcOrd="1" destOrd="0" presId="urn:microsoft.com/office/officeart/2005/8/layout/orgChart1"/>
    <dgm:cxn modelId="{5187016A-BA34-4941-8F68-29F53EAD0338}" type="presParOf" srcId="{1B7A9F87-8D79-4E26-AD16-B93FE632DFC7}" destId="{AC404F97-745B-4935-A744-3E44238A7D50}" srcOrd="1" destOrd="0" presId="urn:microsoft.com/office/officeart/2005/8/layout/orgChart1"/>
    <dgm:cxn modelId="{E0FAEF38-301C-49AF-BC4B-DBD30107BAC4}" type="presParOf" srcId="{1B7A9F87-8D79-4E26-AD16-B93FE632DFC7}" destId="{6F37A0DD-98CC-43B4-9050-4661E78BA01F}" srcOrd="2" destOrd="0" presId="urn:microsoft.com/office/officeart/2005/8/layout/orgChart1"/>
    <dgm:cxn modelId="{00D9B042-99F3-43F1-B6E6-D53C2CC05DAA}" type="presParOf" srcId="{2170E8C5-8F7E-4CA6-A137-00EA1614DF9F}" destId="{C8B13FAB-0923-4D46-93C1-97D45B546B6D}" srcOrd="2" destOrd="0" presId="urn:microsoft.com/office/officeart/2005/8/layout/orgChart1"/>
    <dgm:cxn modelId="{FD4B0AE6-62AB-4B7D-B28F-340B12F4EB27}" type="presParOf" srcId="{7A07F17C-E75A-48A1-8C80-368B5C5C7D6D}" destId="{CFCCFF15-DDD0-492E-A198-E3944A582923}" srcOrd="2" destOrd="0" presId="urn:microsoft.com/office/officeart/2005/8/layout/orgChart1"/>
    <dgm:cxn modelId="{A554713A-81A9-4E93-B912-05F7BD8A3BF8}" type="presParOf" srcId="{7A07F17C-E75A-48A1-8C80-368B5C5C7D6D}" destId="{E4F2AA00-8E04-478F-A989-5F8846D00CCD}" srcOrd="3" destOrd="0" presId="urn:microsoft.com/office/officeart/2005/8/layout/orgChart1"/>
    <dgm:cxn modelId="{EA07F1D5-4DFF-4CCC-B1B4-ABE37F786BDE}" type="presParOf" srcId="{E4F2AA00-8E04-478F-A989-5F8846D00CCD}" destId="{9EBD1BE1-B8AD-411B-BA59-4A1C85492FF8}" srcOrd="0" destOrd="0" presId="urn:microsoft.com/office/officeart/2005/8/layout/orgChart1"/>
    <dgm:cxn modelId="{DADAA088-90E1-4CE3-87E5-57E2B1E2E68C}" type="presParOf" srcId="{9EBD1BE1-B8AD-411B-BA59-4A1C85492FF8}" destId="{9C1EE02C-66CC-4603-9213-FE8303F161E3}" srcOrd="0" destOrd="0" presId="urn:microsoft.com/office/officeart/2005/8/layout/orgChart1"/>
    <dgm:cxn modelId="{6B3906BD-ABD7-48F6-8C9C-CCD3ABD21B7C}" type="presParOf" srcId="{9EBD1BE1-B8AD-411B-BA59-4A1C85492FF8}" destId="{67D19B5E-89AE-4F96-B8FC-CCA3B89388E8}" srcOrd="1" destOrd="0" presId="urn:microsoft.com/office/officeart/2005/8/layout/orgChart1"/>
    <dgm:cxn modelId="{97D87FF8-B750-4F36-8129-A9C71BC90FF6}" type="presParOf" srcId="{E4F2AA00-8E04-478F-A989-5F8846D00CCD}" destId="{9261E322-0FC2-43F7-A53B-83C1B6D3DC16}" srcOrd="1" destOrd="0" presId="urn:microsoft.com/office/officeart/2005/8/layout/orgChart1"/>
    <dgm:cxn modelId="{97BA311A-EB4D-40A3-B624-DFEB70EE2E84}" type="presParOf" srcId="{E4F2AA00-8E04-478F-A989-5F8846D00CCD}" destId="{0F7736B3-0FE8-434C-A43A-66F2DF2680C1}" srcOrd="2" destOrd="0" presId="urn:microsoft.com/office/officeart/2005/8/layout/orgChart1"/>
    <dgm:cxn modelId="{33EF91D1-280B-4C3E-961B-3501941AA00A}" type="presParOf" srcId="{91282181-7260-4708-9EAA-0436E385ADC9}" destId="{F0CC332D-9BC6-485E-A36A-B0B111ABD7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CFF15-DDD0-492E-A198-E3944A582923}">
      <dsp:nvSpPr>
        <dsp:cNvPr id="0" name=""/>
        <dsp:cNvSpPr/>
      </dsp:nvSpPr>
      <dsp:spPr>
        <a:xfrm>
          <a:off x="5257800" y="1010197"/>
          <a:ext cx="1217326" cy="422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271"/>
              </a:lnTo>
              <a:lnTo>
                <a:pt x="1217326" y="211271"/>
              </a:lnTo>
              <a:lnTo>
                <a:pt x="1217326" y="42254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3A7C5-A2F4-4F46-96DD-3107A7E69C22}">
      <dsp:nvSpPr>
        <dsp:cNvPr id="0" name=""/>
        <dsp:cNvSpPr/>
      </dsp:nvSpPr>
      <dsp:spPr>
        <a:xfrm>
          <a:off x="3235629" y="2438795"/>
          <a:ext cx="301816" cy="2354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168"/>
              </a:lnTo>
              <a:lnTo>
                <a:pt x="301816" y="2354168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739610-27FC-42C6-83D3-65A36DD07AC7}">
      <dsp:nvSpPr>
        <dsp:cNvPr id="0" name=""/>
        <dsp:cNvSpPr/>
      </dsp:nvSpPr>
      <dsp:spPr>
        <a:xfrm>
          <a:off x="3235629" y="2438795"/>
          <a:ext cx="301816" cy="925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570"/>
              </a:lnTo>
              <a:lnTo>
                <a:pt x="301816" y="925570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A58F2-5230-4116-8F50-42C0EFE243FB}">
      <dsp:nvSpPr>
        <dsp:cNvPr id="0" name=""/>
        <dsp:cNvSpPr/>
      </dsp:nvSpPr>
      <dsp:spPr>
        <a:xfrm>
          <a:off x="4040473" y="1010197"/>
          <a:ext cx="1217326" cy="422543"/>
        </a:xfrm>
        <a:custGeom>
          <a:avLst/>
          <a:gdLst/>
          <a:ahLst/>
          <a:cxnLst/>
          <a:rect l="0" t="0" r="0" b="0"/>
          <a:pathLst>
            <a:path>
              <a:moveTo>
                <a:pt x="1217326" y="0"/>
              </a:moveTo>
              <a:lnTo>
                <a:pt x="1217326" y="211271"/>
              </a:lnTo>
              <a:lnTo>
                <a:pt x="0" y="211271"/>
              </a:lnTo>
              <a:lnTo>
                <a:pt x="0" y="42254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A2286-81F5-4D68-901F-32B03FBAE722}">
      <dsp:nvSpPr>
        <dsp:cNvPr id="0" name=""/>
        <dsp:cNvSpPr/>
      </dsp:nvSpPr>
      <dsp:spPr>
        <a:xfrm>
          <a:off x="3666563" y="4142"/>
          <a:ext cx="3182473" cy="1006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+mj-lt"/>
              <a:cs typeface="Arial" panose="020B0604020202020204" pitchFamily="34" charset="0"/>
            </a:rPr>
            <a:t>Enrolment Type</a:t>
          </a:r>
          <a:endParaRPr lang="en-IN" sz="3200" b="1" kern="1200" dirty="0">
            <a:latin typeface="+mj-lt"/>
            <a:cs typeface="Arial" panose="020B0604020202020204" pitchFamily="34" charset="0"/>
          </a:endParaRPr>
        </a:p>
      </dsp:txBody>
      <dsp:txXfrm>
        <a:off x="3666563" y="4142"/>
        <a:ext cx="3182473" cy="1006054"/>
      </dsp:txXfrm>
    </dsp:sp>
    <dsp:sp modelId="{1FC886B4-0D69-41B0-A91C-FE9E0CE2EB97}">
      <dsp:nvSpPr>
        <dsp:cNvPr id="0" name=""/>
        <dsp:cNvSpPr/>
      </dsp:nvSpPr>
      <dsp:spPr>
        <a:xfrm>
          <a:off x="3034418" y="1432740"/>
          <a:ext cx="2012109" cy="1006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  <a:cs typeface="Arial" panose="020B0604020202020204" pitchFamily="34" charset="0"/>
            </a:rPr>
            <a:t>Document based enrolment</a:t>
          </a:r>
          <a:endParaRPr lang="en-IN" sz="2000" b="1" kern="1200" dirty="0">
            <a:latin typeface="+mj-lt"/>
            <a:cs typeface="Arial" panose="020B0604020202020204" pitchFamily="34" charset="0"/>
          </a:endParaRPr>
        </a:p>
      </dsp:txBody>
      <dsp:txXfrm>
        <a:off x="3034418" y="1432740"/>
        <a:ext cx="2012109" cy="1006054"/>
      </dsp:txXfrm>
    </dsp:sp>
    <dsp:sp modelId="{438AFA52-7E32-41D4-B6B3-49C9850729A2}">
      <dsp:nvSpPr>
        <dsp:cNvPr id="0" name=""/>
        <dsp:cNvSpPr/>
      </dsp:nvSpPr>
      <dsp:spPr>
        <a:xfrm>
          <a:off x="3537446" y="2861338"/>
          <a:ext cx="2012109" cy="1006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+mj-lt"/>
              <a:cs typeface="Arial" panose="020B0604020202020204" pitchFamily="34" charset="0"/>
            </a:rPr>
            <a:t>Resident </a:t>
          </a:r>
          <a:r>
            <a:rPr lang="en-US" sz="2000" b="1" kern="1200" dirty="0" smtClean="0">
              <a:latin typeface="+mj-lt"/>
              <a:cs typeface="Arial" panose="020B0604020202020204" pitchFamily="34" charset="0"/>
            </a:rPr>
            <a:t>having Proof of Birth</a:t>
          </a:r>
          <a:endParaRPr lang="en-IN" sz="2000" b="1" kern="1200" dirty="0">
            <a:latin typeface="+mj-lt"/>
            <a:cs typeface="Arial" panose="020B0604020202020204" pitchFamily="34" charset="0"/>
          </a:endParaRPr>
        </a:p>
      </dsp:txBody>
      <dsp:txXfrm>
        <a:off x="3537446" y="2861338"/>
        <a:ext cx="2012109" cy="1006054"/>
      </dsp:txXfrm>
    </dsp:sp>
    <dsp:sp modelId="{6E753097-6FA9-4D65-86D9-552DA5510EA1}">
      <dsp:nvSpPr>
        <dsp:cNvPr id="0" name=""/>
        <dsp:cNvSpPr/>
      </dsp:nvSpPr>
      <dsp:spPr>
        <a:xfrm>
          <a:off x="3537446" y="4289936"/>
          <a:ext cx="2012109" cy="1006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+mj-lt"/>
              <a:cs typeface="Arial" panose="020B0604020202020204" pitchFamily="34" charset="0"/>
            </a:rPr>
            <a:t>Resident </a:t>
          </a:r>
          <a:r>
            <a:rPr lang="en-US" sz="2000" b="1" kern="1200" dirty="0" smtClean="0">
              <a:latin typeface="+mj-lt"/>
              <a:cs typeface="Arial" panose="020B0604020202020204" pitchFamily="34" charset="0"/>
            </a:rPr>
            <a:t>not having Proof of Birth</a:t>
          </a:r>
          <a:endParaRPr lang="en-IN" sz="2000" b="1" kern="1200" dirty="0">
            <a:latin typeface="+mj-lt"/>
            <a:cs typeface="Arial" panose="020B0604020202020204" pitchFamily="34" charset="0"/>
          </a:endParaRPr>
        </a:p>
      </dsp:txBody>
      <dsp:txXfrm>
        <a:off x="3537446" y="4289936"/>
        <a:ext cx="2012109" cy="1006054"/>
      </dsp:txXfrm>
    </dsp:sp>
    <dsp:sp modelId="{9C1EE02C-66CC-4603-9213-FE8303F161E3}">
      <dsp:nvSpPr>
        <dsp:cNvPr id="0" name=""/>
        <dsp:cNvSpPr/>
      </dsp:nvSpPr>
      <dsp:spPr>
        <a:xfrm>
          <a:off x="5469071" y="1432740"/>
          <a:ext cx="2012109" cy="1006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  <a:cs typeface="Arial" panose="020B0604020202020204" pitchFamily="34" charset="0"/>
            </a:rPr>
            <a:t>Head of Family (</a:t>
          </a:r>
          <a:r>
            <a:rPr lang="en-US" sz="2000" b="1" kern="1200" dirty="0" err="1" smtClean="0">
              <a:latin typeface="+mj-lt"/>
              <a:cs typeface="Arial" panose="020B0604020202020204" pitchFamily="34" charset="0"/>
            </a:rPr>
            <a:t>HoF</a:t>
          </a:r>
          <a:r>
            <a:rPr lang="en-US" sz="2000" b="1" kern="1200" dirty="0" smtClean="0">
              <a:latin typeface="+mj-lt"/>
              <a:cs typeface="Arial" panose="020B0604020202020204" pitchFamily="34" charset="0"/>
            </a:rPr>
            <a:t>) based enrolment</a:t>
          </a:r>
          <a:endParaRPr lang="en-IN" sz="2000" b="1" kern="1200" dirty="0">
            <a:latin typeface="+mj-lt"/>
            <a:cs typeface="Arial" panose="020B0604020202020204" pitchFamily="34" charset="0"/>
          </a:endParaRPr>
        </a:p>
      </dsp:txBody>
      <dsp:txXfrm>
        <a:off x="5469071" y="1432740"/>
        <a:ext cx="2012109" cy="1006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3863" y="698500"/>
            <a:ext cx="62055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21188"/>
            <a:ext cx="5643563" cy="4189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559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42375"/>
            <a:ext cx="3055937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9073940E-24B4-48EB-AEF6-4795CD616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64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3263B-795D-4547-AA9C-EFF8068E7631}" type="slidenum">
              <a:rPr lang="en-US" altLang="en-US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1338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31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0949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33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752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35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8699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51BFB2-D3E9-A5E7-8A09-0822796E6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E02A000-2DD5-DFB6-8EF8-BF892A392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A178B69-1142-12AA-114D-6032A4480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A8F64B-FBFF-885E-343E-6E946CF30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AC2A-7B55-4EC7-9821-B466531940AB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95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2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48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3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945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5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70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6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52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10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834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12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80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15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6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16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013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ushar.vashisht\AppData\Local\Microsoft\Windows\Temporary Internet Files\Content.Outlook\UW4HSOXZ\AADHAR logo ENGLISH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0" y="6080125"/>
            <a:ext cx="13668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C59B90-021C-4CFE-8898-6D0303543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44CBE-C87B-4476-9B2E-D25571749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12FDE8-B1CC-455E-BC31-09E085F2D6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gradFill rotWithShape="1">
          <a:gsLst>
            <a:gs pos="79000">
              <a:schemeClr val="accent4">
                <a:lumMod val="20000"/>
                <a:lumOff val="80000"/>
              </a:schemeClr>
            </a:gs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662760" y="2991342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557871" y="2919334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485863" y="2785973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63" y="675764"/>
            <a:ext cx="2249474" cy="14478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7608" y="6300850"/>
            <a:ext cx="12174392" cy="5571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  <a:p>
            <a:pPr algn="ctr"/>
            <a:r>
              <a:rPr lang="en-US" sz="1800" b="1" dirty="0">
                <a:solidFill>
                  <a:srgbClr val="000000"/>
                </a:solidFill>
              </a:rPr>
              <a:t>Vision: To empower residents of India with a unique identity and a digital platform to authenticate anytime, anywhere</a:t>
            </a:r>
          </a:p>
          <a:p>
            <a:pPr algn="ctr"/>
            <a:r>
              <a:rPr lang="en-US" sz="1600" b="1" dirty="0"/>
              <a:t>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486400" y="2123565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Unique Identification Authority of India</a:t>
            </a:r>
          </a:p>
        </p:txBody>
      </p:sp>
      <p:pic>
        <p:nvPicPr>
          <p:cNvPr id="15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374728" y="2703310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439816" y="380010"/>
            <a:ext cx="0" cy="5641278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www.14gaam.com/Image/Logo-Indian-Government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98794"/>
            <a:ext cx="1368152" cy="232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57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152790"/>
            <a:ext cx="10252400" cy="915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 u="sng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193801"/>
            <a:ext cx="11360800" cy="4898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81654" lvl="0" indent="-36124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96"/>
            </a:lvl1pPr>
            <a:lvl2pPr marL="963307" lvl="1" indent="-33448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444960" lvl="2" indent="-33448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926613" lvl="3" indent="-33448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408267" lvl="4" indent="-33448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889920" lvl="5" indent="-33448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371573" lvl="6" indent="-33448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853226" lvl="7" indent="-33448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334879" lvl="8" indent="-33448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" sz="948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" sz="948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37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u="sng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9B7057-1C5E-40A4-B74B-F731C38BE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17A023-08F4-4499-B1D9-AFD76741C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73AE9C-F564-4F53-ACD0-B2EF2BA08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0FA211-68F7-4262-B19C-733C8D935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A2F828-7834-43B1-B208-177CB8A98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455BCD-91F9-4619-9DFF-E37A1891B7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08941D-0C70-4D6A-9F3B-09E000EFC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1AC8CD-0DCB-47A2-9972-978070820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838200"/>
            <a:ext cx="1168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0337605-AEC3-49D0-A333-CCBD1A1FDB1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6" descr="Template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7000" y="6218238"/>
            <a:ext cx="5588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 descr="C:\Users\tushar.vashisht\AppData\Local\Microsoft\Windows\Temporary Internet Files\Content.Outlook\UW4HSOXZ\AADHAR logo ENGLISH (2)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509250" y="6080125"/>
            <a:ext cx="13668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3454527"/>
            <a:ext cx="7425267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perspectiveRelaxedModerately"/>
              <a:lightRig rig="threePt" dir="t"/>
            </a:scene3d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smtClean="0"/>
              <a:t>Child Enrolment - Indian Resident</a:t>
            </a:r>
            <a:br>
              <a:rPr lang="en-US" sz="2800" b="1" dirty="0" smtClean="0"/>
            </a:br>
            <a:r>
              <a:rPr lang="en-US" sz="2000" b="1" dirty="0" smtClean="0"/>
              <a:t>(5 years and below 18 years)</a:t>
            </a:r>
            <a:endParaRPr lang="en-IN" sz="28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9367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31616" y="575781"/>
            <a:ext cx="10737575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sz="1600" kern="0" dirty="0">
                <a:latin typeface="Calibri" panose="020F0502020204030204" pitchFamily="34" charset="0"/>
              </a:rPr>
              <a:t>For Indian Resident enrolment, </a:t>
            </a:r>
            <a:r>
              <a:rPr lang="en-US" sz="1600" b="1" kern="0" dirty="0">
                <a:latin typeface="Calibri" panose="020F0502020204030204" pitchFamily="34" charset="0"/>
              </a:rPr>
              <a:t>E-Mail id and Mobile no. are optional</a:t>
            </a:r>
            <a:r>
              <a:rPr lang="en-US" sz="1600" kern="0" dirty="0">
                <a:latin typeface="Calibri" panose="020F0502020204030204" pitchFamily="34" charset="0"/>
              </a:rPr>
              <a:t>. However operator can fill the same if the resident has filled the E-Mail id and Mobile no.</a:t>
            </a:r>
            <a:r>
              <a:rPr lang="en-US" sz="1600" b="1" kern="0" dirty="0">
                <a:latin typeface="Calibri" panose="020F0502020204030204" pitchFamily="34" charset="0"/>
              </a:rPr>
              <a:t> </a:t>
            </a:r>
            <a:r>
              <a:rPr lang="en-US" sz="1600" kern="0" dirty="0">
                <a:latin typeface="Calibri" panose="020F0502020204030204" pitchFamily="34" charset="0"/>
              </a:rPr>
              <a:t>in enrolment form.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13294" y="3872170"/>
            <a:ext cx="3899648" cy="941878"/>
            <a:chOff x="5136777" y="3970780"/>
            <a:chExt cx="3899648" cy="941878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5136777" y="4275566"/>
              <a:ext cx="1890188" cy="637092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6795249" y="4275566"/>
              <a:ext cx="231716" cy="63709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7026965" y="3970780"/>
              <a:ext cx="2009460" cy="6557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For Indian Resident enrolment Mobile no. </a:t>
              </a:r>
              <a:r>
                <a:rPr lang="en-US" sz="12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and Email </a:t>
              </a:r>
              <a:r>
                <a:rPr lang="en-US" sz="1200" b="1" dirty="0" smtClean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Id details are optional</a:t>
              </a:r>
              <a:endParaRPr lang="en-IN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1618" y="692324"/>
            <a:ext cx="10941817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Step-3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Enter basic details of the resident </a:t>
            </a:r>
            <a:r>
              <a:rPr lang="en-US" kern="0" dirty="0" smtClean="0">
                <a:latin typeface="Calibri" panose="020F0502020204030204" pitchFamily="34" charset="0"/>
              </a:rPr>
              <a:t>as </a:t>
            </a:r>
            <a:r>
              <a:rPr lang="en-US" kern="0" dirty="0">
                <a:latin typeface="Calibri" panose="020F0502020204030204" pitchFamily="34" charset="0"/>
              </a:rPr>
              <a:t>per filled submitted form</a:t>
            </a:r>
            <a:r>
              <a:rPr lang="en-US" kern="0" dirty="0" smtClean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4616" y="4346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657" y="692320"/>
            <a:ext cx="10968708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Step-4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Record address of the resident </a:t>
            </a:r>
            <a:r>
              <a:rPr lang="en-US" kern="0" dirty="0" smtClean="0">
                <a:latin typeface="Calibri" panose="020F0502020204030204" pitchFamily="34" charset="0"/>
              </a:rPr>
              <a:t>. </a:t>
            </a:r>
            <a:r>
              <a:rPr lang="en-US" kern="0" dirty="0">
                <a:latin typeface="Calibri" panose="020F0502020204030204" pitchFamily="34" charset="0"/>
              </a:rPr>
              <a:t>Fields with (*) mark (pin code, state, district and post office) are </a:t>
            </a:r>
            <a:r>
              <a:rPr lang="en-US" kern="0" dirty="0" smtClean="0">
                <a:latin typeface="Calibri" panose="020F0502020204030204" pitchFamily="34" charset="0"/>
              </a:rPr>
              <a:t>mandatory.</a:t>
            </a:r>
            <a:r>
              <a:rPr lang="en-US" kern="0" dirty="0">
                <a:latin typeface="Calibri" panose="020F0502020204030204" pitchFamily="34" charset="0"/>
              </a:rPr>
              <a:t> </a:t>
            </a:r>
            <a:r>
              <a:rPr lang="en-US" kern="0" dirty="0" smtClean="0">
                <a:latin typeface="Calibri" panose="020F0502020204030204" pitchFamily="34" charset="0"/>
              </a:rPr>
              <a:t>Click Next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654" y="683357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Step-5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Request resident to read the disclosure and give their </a:t>
            </a:r>
            <a:r>
              <a:rPr lang="en-US" b="1" kern="0" dirty="0">
                <a:latin typeface="Calibri" panose="020F0502020204030204" pitchFamily="34" charset="0"/>
              </a:rPr>
              <a:t>consent </a:t>
            </a:r>
            <a:r>
              <a:rPr lang="en-US" kern="0" dirty="0">
                <a:latin typeface="Calibri" panose="020F0502020204030204" pitchFamily="34" charset="0"/>
              </a:rPr>
              <a:t>by selecting check box, Click Next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1056" y="1785206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22654" y="697108"/>
            <a:ext cx="11210758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Step-6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Select and upload </a:t>
            </a:r>
            <a:r>
              <a:rPr lang="en-US" b="1" kern="0" dirty="0" smtClean="0">
                <a:latin typeface="Calibri" panose="020F0502020204030204" pitchFamily="34" charset="0"/>
              </a:rPr>
              <a:t>Proof of Date of Birth </a:t>
            </a:r>
            <a:r>
              <a:rPr lang="en-US" kern="0" dirty="0" smtClean="0">
                <a:latin typeface="Calibri" panose="020F0502020204030204" pitchFamily="34" charset="0"/>
              </a:rPr>
              <a:t>as per the ‘List of supporting documents for Enrolment and Update’.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3445004"/>
            <a:ext cx="3585883" cy="1237130"/>
            <a:chOff x="1344705" y="3445005"/>
            <a:chExt cx="3585883" cy="1237130"/>
          </a:xfrm>
        </p:grpSpPr>
        <p:sp>
          <p:nvSpPr>
            <p:cNvPr id="2" name="Rectangle 1"/>
            <p:cNvSpPr/>
            <p:nvPr/>
          </p:nvSpPr>
          <p:spPr>
            <a:xfrm>
              <a:off x="2689412" y="3445005"/>
              <a:ext cx="2241176" cy="12371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344705" y="3908611"/>
              <a:ext cx="1174377" cy="0"/>
            </a:xfrm>
            <a:prstGeom prst="straightConnector1">
              <a:avLst/>
            </a:prstGeom>
            <a:ln w="603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22651" y="692321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Step-7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Select </a:t>
            </a:r>
            <a:r>
              <a:rPr lang="en-US" b="1" kern="0" dirty="0">
                <a:latin typeface="Calibri" panose="020F0502020204030204" pitchFamily="34" charset="0"/>
              </a:rPr>
              <a:t>Proof of Identification (POI)</a:t>
            </a:r>
            <a:r>
              <a:rPr lang="en-US" kern="0" dirty="0">
                <a:latin typeface="Calibri" panose="020F0502020204030204" pitchFamily="34" charset="0"/>
              </a:rPr>
              <a:t> of the Resident as per the ‘List of </a:t>
            </a:r>
            <a:r>
              <a:rPr lang="en-US" kern="0" dirty="0" smtClean="0">
                <a:latin typeface="Calibri" panose="020F0502020204030204" pitchFamily="34" charset="0"/>
              </a:rPr>
              <a:t>supporting documents </a:t>
            </a:r>
            <a:r>
              <a:rPr lang="en-US" kern="0" dirty="0">
                <a:latin typeface="Calibri" panose="020F0502020204030204" pitchFamily="34" charset="0"/>
              </a:rPr>
              <a:t>for Enrolment and Update’.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08057" y="4403984"/>
            <a:ext cx="3517785" cy="1400229"/>
            <a:chOff x="1690127" y="4341229"/>
            <a:chExt cx="3517785" cy="1400229"/>
          </a:xfrm>
        </p:grpSpPr>
        <p:sp>
          <p:nvSpPr>
            <p:cNvPr id="6" name="Rectangle 5"/>
            <p:cNvSpPr/>
            <p:nvPr/>
          </p:nvSpPr>
          <p:spPr>
            <a:xfrm>
              <a:off x="2966736" y="4341229"/>
              <a:ext cx="2241176" cy="14002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690127" y="4923935"/>
              <a:ext cx="1201271" cy="0"/>
            </a:xfrm>
            <a:prstGeom prst="straightConnector1">
              <a:avLst/>
            </a:prstGeom>
            <a:ln w="603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22651" y="692321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Step-7 (continued…)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Select </a:t>
            </a:r>
            <a:r>
              <a:rPr lang="en-US" b="1" kern="0" dirty="0" smtClean="0">
                <a:latin typeface="Calibri" panose="020F0502020204030204" pitchFamily="34" charset="0"/>
              </a:rPr>
              <a:t>Proof </a:t>
            </a:r>
            <a:r>
              <a:rPr lang="en-US" b="1" kern="0" dirty="0">
                <a:latin typeface="Calibri" panose="020F0502020204030204" pitchFamily="34" charset="0"/>
              </a:rPr>
              <a:t>of </a:t>
            </a:r>
            <a:r>
              <a:rPr lang="en-US" b="1" kern="0" dirty="0" smtClean="0">
                <a:latin typeface="Calibri" panose="020F0502020204030204" pitchFamily="34" charset="0"/>
              </a:rPr>
              <a:t>Address </a:t>
            </a:r>
            <a:r>
              <a:rPr lang="en-US" b="1" kern="0" dirty="0">
                <a:latin typeface="Calibri" panose="020F0502020204030204" pitchFamily="34" charset="0"/>
              </a:rPr>
              <a:t>(</a:t>
            </a:r>
            <a:r>
              <a:rPr lang="en-US" b="1" kern="0" dirty="0" smtClean="0">
                <a:latin typeface="Calibri" panose="020F0502020204030204" pitchFamily="34" charset="0"/>
              </a:rPr>
              <a:t>POA) </a:t>
            </a:r>
            <a:r>
              <a:rPr lang="en-US" kern="0" dirty="0">
                <a:latin typeface="Calibri" panose="020F0502020204030204" pitchFamily="34" charset="0"/>
              </a:rPr>
              <a:t>of the Resident as per the ‘List of </a:t>
            </a:r>
            <a:r>
              <a:rPr lang="en-US" kern="0" dirty="0" smtClean="0">
                <a:latin typeface="Calibri" panose="020F0502020204030204" pitchFamily="34" charset="0"/>
              </a:rPr>
              <a:t>supporting documents </a:t>
            </a:r>
            <a:r>
              <a:rPr lang="en-US" kern="0" dirty="0">
                <a:latin typeface="Calibri" panose="020F0502020204030204" pitchFamily="34" charset="0"/>
              </a:rPr>
              <a:t>for Enrolment and Update’.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65662" y="3689119"/>
            <a:ext cx="3506390" cy="1422498"/>
            <a:chOff x="1620840" y="3689119"/>
            <a:chExt cx="3506390" cy="1422498"/>
          </a:xfrm>
        </p:grpSpPr>
        <p:sp>
          <p:nvSpPr>
            <p:cNvPr id="6" name="Rectangle 5"/>
            <p:cNvSpPr/>
            <p:nvPr/>
          </p:nvSpPr>
          <p:spPr>
            <a:xfrm>
              <a:off x="2886054" y="3689119"/>
              <a:ext cx="2241176" cy="14224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620840" y="4341229"/>
              <a:ext cx="1201271" cy="0"/>
            </a:xfrm>
            <a:prstGeom prst="straightConnector1">
              <a:avLst/>
            </a:prstGeom>
            <a:ln w="603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5405718" y="4031036"/>
            <a:ext cx="3505200" cy="738664"/>
            <a:chOff x="4789593" y="3335260"/>
            <a:chExt cx="3505200" cy="738664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4789593" y="3704592"/>
              <a:ext cx="2197617" cy="64056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987209" y="3335260"/>
              <a:ext cx="1307584" cy="738664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Click here to scan the document</a:t>
              </a:r>
              <a:endParaRPr lang="en-IN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22652" y="701287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Step-8</a:t>
            </a:r>
            <a:endParaRPr lang="en-IN" kern="100" dirty="0" smtClean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b="1" kern="0" smtClean="0">
                <a:latin typeface="Calibri" panose="020F0502020204030204" pitchFamily="34" charset="0"/>
              </a:rPr>
              <a:t>‘Preview’</a:t>
            </a:r>
            <a:r>
              <a:rPr lang="en-US" kern="0" smtClean="0">
                <a:latin typeface="Calibri" panose="020F0502020204030204" pitchFamily="34" charset="0"/>
              </a:rPr>
              <a:t> </a:t>
            </a:r>
            <a:r>
              <a:rPr lang="en-US" kern="0" dirty="0" smtClean="0">
                <a:latin typeface="Calibri" panose="020F0502020204030204" pitchFamily="34" charset="0"/>
              </a:rPr>
              <a:t>of the scanned document would appear, operator should check the document preview. </a:t>
            </a:r>
            <a:r>
              <a:rPr lang="en-US" b="1" kern="0" dirty="0" smtClean="0">
                <a:latin typeface="Calibri" panose="020F0502020204030204" pitchFamily="34" charset="0"/>
              </a:rPr>
              <a:t>Click on save</a:t>
            </a:r>
            <a:endParaRPr lang="en-US" b="1" kern="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511527" y="4697506"/>
            <a:ext cx="1767" cy="76431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3529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2653" y="692322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Step-9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Accordingly upload </a:t>
            </a:r>
            <a:r>
              <a:rPr lang="en-US" kern="0" dirty="0">
                <a:latin typeface="Calibri" panose="020F0502020204030204" pitchFamily="34" charset="0"/>
              </a:rPr>
              <a:t>all the valid documents. After the scanning is done successfully "</a:t>
            </a:r>
            <a:r>
              <a:rPr lang="en-US" b="1" kern="0" dirty="0">
                <a:latin typeface="Calibri" panose="020F0502020204030204" pitchFamily="34" charset="0"/>
              </a:rPr>
              <a:t>Green Tick</a:t>
            </a:r>
            <a:r>
              <a:rPr lang="en-US" kern="0" dirty="0">
                <a:latin typeface="Calibri" panose="020F0502020204030204" pitchFamily="34" charset="0"/>
              </a:rPr>
              <a:t>" symbol indicates that the upload to backend service is successful. Click next.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65330" y="3454869"/>
            <a:ext cx="3080058" cy="990274"/>
            <a:chOff x="5965330" y="3553480"/>
            <a:chExt cx="3080058" cy="990274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5965330" y="3857836"/>
              <a:ext cx="1389821" cy="282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966987" y="3857836"/>
              <a:ext cx="1388164" cy="68591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355151" y="3553480"/>
              <a:ext cx="1690237" cy="52322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Documents scan successfully</a:t>
              </a:r>
              <a:endParaRPr lang="en-IN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70128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Step-10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</a:t>
            </a:r>
            <a:r>
              <a:rPr lang="en-US" b="1" kern="0" dirty="0">
                <a:latin typeface="Calibri" panose="020F0502020204030204" pitchFamily="34" charset="0"/>
              </a:rPr>
              <a:t>face</a:t>
            </a:r>
            <a:r>
              <a:rPr lang="en-US" kern="0" dirty="0">
                <a:latin typeface="Calibri" panose="020F0502020204030204" pitchFamily="34" charset="0"/>
              </a:rPr>
              <a:t> of the applicant as per process and click next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07" y="1517407"/>
            <a:ext cx="8134350" cy="43815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4204447" y="1517407"/>
            <a:ext cx="7193" cy="552455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23" y="1699527"/>
            <a:ext cx="8139953" cy="446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4413953" y="4048731"/>
            <a:ext cx="1416424" cy="13984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14921" y="4598894"/>
            <a:ext cx="1422077" cy="409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1619" y="495098"/>
            <a:ext cx="10959746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</a:t>
            </a:r>
            <a:r>
              <a:rPr lang="en-IN" sz="1200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                                               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Please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ensure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that the client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is connected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to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internet, then Operator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select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the option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‘</a:t>
            </a: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Universal Client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’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in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Mode Selection.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88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70128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Step-11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the </a:t>
            </a:r>
            <a:r>
              <a:rPr lang="en-US" b="1" kern="0" dirty="0">
                <a:latin typeface="Calibri" panose="020F0502020204030204" pitchFamily="34" charset="0"/>
              </a:rPr>
              <a:t>fingerprints</a:t>
            </a:r>
            <a:r>
              <a:rPr lang="en-US" kern="0" dirty="0">
                <a:latin typeface="Calibri" panose="020F0502020204030204" pitchFamily="34" charset="0"/>
              </a:rPr>
              <a:t> of the resident and click next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4508" y="1633918"/>
            <a:ext cx="81381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948518" y="1633918"/>
            <a:ext cx="7193" cy="552455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5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70128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Step-12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</a:t>
            </a:r>
            <a:r>
              <a:rPr lang="en-US" b="1" kern="0" dirty="0">
                <a:latin typeface="Calibri" panose="020F0502020204030204" pitchFamily="34" charset="0"/>
              </a:rPr>
              <a:t>both iris</a:t>
            </a:r>
            <a:r>
              <a:rPr lang="en-US" kern="0" dirty="0">
                <a:latin typeface="Calibri" panose="020F0502020204030204" pitchFamily="34" charset="0"/>
              </a:rPr>
              <a:t> of the resident and click </a:t>
            </a:r>
            <a:r>
              <a:rPr lang="en-US" kern="0" dirty="0" smtClean="0">
                <a:latin typeface="Calibri" panose="020F0502020204030204" pitchFamily="34" charset="0"/>
              </a:rPr>
              <a:t>next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13" y="1633918"/>
            <a:ext cx="8134350" cy="43815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5405718" y="1633918"/>
            <a:ext cx="7193" cy="552455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1623" y="692322"/>
            <a:ext cx="10959742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Step-13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Request the applicant to verify all the entered details, in the review page. After the operator’s confirmation, the details cannot be changed.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78" y="1785442"/>
            <a:ext cx="8134350" cy="4381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692322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Step-14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The operator </a:t>
            </a:r>
            <a:r>
              <a:rPr lang="en-US" kern="0" dirty="0" smtClean="0">
                <a:latin typeface="Calibri" panose="020F0502020204030204" pitchFamily="34" charset="0"/>
              </a:rPr>
              <a:t>will confirm </a:t>
            </a:r>
            <a:r>
              <a:rPr lang="en-US" kern="0" dirty="0">
                <a:latin typeface="Calibri" panose="020F0502020204030204" pitchFamily="34" charset="0"/>
              </a:rPr>
              <a:t>that the entered details are correct by providing his/her </a:t>
            </a:r>
            <a:r>
              <a:rPr lang="en-US" b="1" kern="0" dirty="0">
                <a:latin typeface="Calibri" panose="020F0502020204030204" pitchFamily="34" charset="0"/>
              </a:rPr>
              <a:t>biometrics</a:t>
            </a:r>
            <a:r>
              <a:rPr lang="en-US" kern="0" dirty="0">
                <a:latin typeface="Calibri" panose="020F0502020204030204" pitchFamily="34" charset="0"/>
              </a:rPr>
              <a:t>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13" y="1508443"/>
            <a:ext cx="8134350" cy="4381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60" y="1613783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2651" y="701288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Step-15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the confirmation, operator can preview the </a:t>
            </a:r>
            <a:r>
              <a:rPr lang="en-US" b="1" kern="0" dirty="0">
                <a:latin typeface="Calibri" panose="020F0502020204030204" pitchFamily="34" charset="0"/>
              </a:rPr>
              <a:t>acknowledgement slip</a:t>
            </a:r>
            <a:r>
              <a:rPr lang="en-US" kern="0" dirty="0">
                <a:latin typeface="Calibri" panose="020F0502020204030204" pitchFamily="34" charset="0"/>
              </a:rPr>
              <a:t>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701287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Step-16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See the Preview of </a:t>
            </a:r>
            <a:r>
              <a:rPr lang="en-US" b="1" kern="0" dirty="0">
                <a:latin typeface="Calibri" panose="020F0502020204030204" pitchFamily="34" charset="0"/>
              </a:rPr>
              <a:t>acknowledgement slip</a:t>
            </a:r>
            <a:r>
              <a:rPr lang="en-US" kern="0" dirty="0">
                <a:latin typeface="Calibri" panose="020F0502020204030204" pitchFamily="34" charset="0"/>
              </a:rPr>
              <a:t> and take the print-out for uploading the </a:t>
            </a:r>
            <a:r>
              <a:rPr lang="en-US" kern="0" dirty="0" smtClean="0">
                <a:latin typeface="Calibri" panose="020F0502020204030204" pitchFamily="34" charset="0"/>
              </a:rPr>
              <a:t>same.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05" y="1611174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38" y="1613783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2654" y="70128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Step-17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Scan and upload the </a:t>
            </a:r>
            <a:r>
              <a:rPr lang="en-US" b="1" kern="0" dirty="0">
                <a:latin typeface="Calibri" panose="020F0502020204030204" pitchFamily="34" charset="0"/>
              </a:rPr>
              <a:t>signed enrolment form </a:t>
            </a:r>
            <a:r>
              <a:rPr lang="en-US" kern="0" dirty="0">
                <a:latin typeface="Calibri" panose="020F0502020204030204" pitchFamily="34" charset="0"/>
              </a:rPr>
              <a:t>and acknowledgement </a:t>
            </a:r>
            <a:r>
              <a:rPr lang="en-US" kern="0" dirty="0" smtClean="0">
                <a:latin typeface="Calibri" panose="020F0502020204030204" pitchFamily="34" charset="0"/>
              </a:rPr>
              <a:t>slip.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1" y="701292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Step-18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uploading the enrolment form and acknowledgement slip </a:t>
            </a:r>
            <a:r>
              <a:rPr lang="en-US" kern="0" dirty="0" smtClean="0">
                <a:latin typeface="Calibri" panose="020F0502020204030204" pitchFamily="34" charset="0"/>
              </a:rPr>
              <a:t>‘</a:t>
            </a:r>
            <a:r>
              <a:rPr lang="en-US" b="1" kern="0" dirty="0" smtClean="0">
                <a:latin typeface="Calibri" panose="020F0502020204030204" pitchFamily="34" charset="0"/>
              </a:rPr>
              <a:t>submit</a:t>
            </a:r>
            <a:r>
              <a:rPr lang="en-US" kern="0" dirty="0" smtClean="0">
                <a:latin typeface="Calibri" panose="020F0502020204030204" pitchFamily="34" charset="0"/>
              </a:rPr>
              <a:t>’ </a:t>
            </a:r>
            <a:r>
              <a:rPr lang="en-US" kern="0" dirty="0">
                <a:latin typeface="Calibri" panose="020F0502020204030204" pitchFamily="34" charset="0"/>
              </a:rPr>
              <a:t>button will be enabled. After successful submission of enrolment request following message will be displayed showing completion of the transaction.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27" t="17436" r="21992" b="9270"/>
          <a:stretch/>
        </p:blipFill>
        <p:spPr>
          <a:xfrm>
            <a:off x="3272119" y="2375647"/>
            <a:ext cx="4607858" cy="32183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6228" y="2767281"/>
            <a:ext cx="7699544" cy="1877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u="sng" dirty="0"/>
              <a:t>Case </a:t>
            </a:r>
            <a:r>
              <a:rPr lang="en-US" sz="4000" b="1" u="sng" dirty="0" smtClean="0"/>
              <a:t>2:</a:t>
            </a:r>
            <a:br>
              <a:rPr lang="en-US" sz="4000" b="1" u="sng" dirty="0" smtClean="0"/>
            </a:br>
            <a:endParaRPr lang="en-US" sz="4000" b="1" u="sng" dirty="0" smtClean="0"/>
          </a:p>
          <a:p>
            <a:pPr algn="ctr"/>
            <a:r>
              <a:rPr lang="en-US" sz="3600" b="1" dirty="0" smtClean="0"/>
              <a:t>Resident </a:t>
            </a:r>
            <a:r>
              <a:rPr lang="en-US" sz="3600" b="1" dirty="0"/>
              <a:t>not having Proof of Birth</a:t>
            </a:r>
            <a:endParaRPr lang="en-IN" sz="4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08" y="1845795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22651" y="701288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Select “</a:t>
            </a:r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Indian Resident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” radio button in resident type option. Further, In enrolment type select “</a:t>
            </a:r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Document Based enrolment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” and  Select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‘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No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’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in case resident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not having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proof of Birth.</a:t>
            </a:r>
            <a:endParaRPr lang="en-IN" dirty="0"/>
          </a:p>
        </p:txBody>
      </p:sp>
      <p:cxnSp>
        <p:nvCxnSpPr>
          <p:cNvPr id="8" name="Straight Arrow Connector 7"/>
          <p:cNvCxnSpPr>
            <a:stCxn id="2" idx="1"/>
          </p:cNvCxnSpPr>
          <p:nvPr/>
        </p:nvCxnSpPr>
        <p:spPr>
          <a:xfrm flipH="1">
            <a:off x="3729316" y="5044336"/>
            <a:ext cx="1638506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67822" y="4721170"/>
            <a:ext cx="179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Select ‘No’ if resident not having proof of birth</a:t>
            </a:r>
            <a:endParaRPr lang="en-IN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878106" y="3459078"/>
            <a:ext cx="1066802" cy="9116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878106" y="4301761"/>
            <a:ext cx="1066802" cy="9116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860" y="1718709"/>
            <a:ext cx="8138160" cy="4462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22653" y="486134"/>
            <a:ext cx="10968712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Universal Client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login page will appear,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Enter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‘</a:t>
            </a: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Aadhaar Number’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and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‘</a:t>
            </a: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CAPTCHA’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for login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7076663" y="3834754"/>
            <a:ext cx="1878496" cy="2484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7063021" y="4175995"/>
            <a:ext cx="1878496" cy="2484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38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1618" y="692324"/>
            <a:ext cx="10941817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Enter basic details of the resident as per </a:t>
            </a:r>
            <a:r>
              <a:rPr lang="en-US" kern="0" dirty="0" smtClean="0">
                <a:latin typeface="Calibri" panose="020F0502020204030204" pitchFamily="34" charset="0"/>
              </a:rPr>
              <a:t>enrolment form submitted by resident: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657" y="692320"/>
            <a:ext cx="10968708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Step-3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Record address of the </a:t>
            </a:r>
            <a:r>
              <a:rPr lang="en-US" kern="0" dirty="0" smtClean="0">
                <a:latin typeface="Calibri" panose="020F0502020204030204" pitchFamily="34" charset="0"/>
              </a:rPr>
              <a:t>resident. </a:t>
            </a:r>
            <a:r>
              <a:rPr lang="en-US" kern="0" dirty="0">
                <a:latin typeface="Calibri" panose="020F0502020204030204" pitchFamily="34" charset="0"/>
              </a:rPr>
              <a:t>Fields with (*) mark (</a:t>
            </a:r>
            <a:r>
              <a:rPr lang="en-US" b="1" kern="0" dirty="0">
                <a:latin typeface="Calibri" panose="020F0502020204030204" pitchFamily="34" charset="0"/>
              </a:rPr>
              <a:t>pin code, state, district and post office</a:t>
            </a:r>
            <a:r>
              <a:rPr lang="en-US" kern="0" dirty="0">
                <a:latin typeface="Calibri" panose="020F0502020204030204" pitchFamily="34" charset="0"/>
              </a:rPr>
              <a:t>) are mandatory. Click Next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654" y="683357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Step-4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Request resident to read the disclosure and give their </a:t>
            </a:r>
            <a:r>
              <a:rPr lang="en-US" b="1" kern="0" dirty="0" smtClean="0">
                <a:latin typeface="Calibri" panose="020F0502020204030204" pitchFamily="34" charset="0"/>
              </a:rPr>
              <a:t>consent</a:t>
            </a:r>
            <a:r>
              <a:rPr lang="en-US" kern="0" dirty="0" smtClean="0">
                <a:latin typeface="Calibri" panose="020F0502020204030204" pitchFamily="34" charset="0"/>
              </a:rPr>
              <a:t> by selecting check box, Click Next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4508" y="1767840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2651" y="701287"/>
            <a:ext cx="11214228" cy="1370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Step-5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Select </a:t>
            </a:r>
            <a:r>
              <a:rPr lang="en-US" b="1" kern="0" dirty="0" smtClean="0">
                <a:latin typeface="Calibri" panose="020F0502020204030204" pitchFamily="34" charset="0"/>
              </a:rPr>
              <a:t>Proof </a:t>
            </a:r>
            <a:r>
              <a:rPr lang="en-US" b="1" kern="0" dirty="0">
                <a:latin typeface="Calibri" panose="020F0502020204030204" pitchFamily="34" charset="0"/>
              </a:rPr>
              <a:t>of </a:t>
            </a:r>
            <a:r>
              <a:rPr lang="en-US" b="1" kern="0" dirty="0" smtClean="0">
                <a:latin typeface="Calibri" panose="020F0502020204030204" pitchFamily="34" charset="0"/>
              </a:rPr>
              <a:t>Identity </a:t>
            </a:r>
            <a:r>
              <a:rPr lang="en-US" b="1" kern="0" dirty="0">
                <a:latin typeface="Calibri" panose="020F0502020204030204" pitchFamily="34" charset="0"/>
              </a:rPr>
              <a:t>(</a:t>
            </a:r>
            <a:r>
              <a:rPr lang="en-US" b="1" kern="0" dirty="0" smtClean="0">
                <a:latin typeface="Calibri" panose="020F0502020204030204" pitchFamily="34" charset="0"/>
              </a:rPr>
              <a:t>POI) </a:t>
            </a:r>
            <a:r>
              <a:rPr lang="en-US" kern="0" dirty="0">
                <a:latin typeface="Calibri" panose="020F0502020204030204" pitchFamily="34" charset="0"/>
              </a:rPr>
              <a:t>of the Resident as per the ‘List of </a:t>
            </a:r>
            <a:r>
              <a:rPr lang="en-US" kern="0" dirty="0" smtClean="0">
                <a:latin typeface="Calibri" panose="020F0502020204030204" pitchFamily="34" charset="0"/>
              </a:rPr>
              <a:t>supporting documents </a:t>
            </a:r>
            <a:r>
              <a:rPr lang="en-US" kern="0" dirty="0">
                <a:latin typeface="Calibri" panose="020F0502020204030204" pitchFamily="34" charset="0"/>
              </a:rPr>
              <a:t>for Enrolment and Update</a:t>
            </a:r>
            <a:r>
              <a:rPr lang="en-US" kern="0" dirty="0" smtClean="0">
                <a:latin typeface="Calibri" panose="020F0502020204030204" pitchFamily="34" charset="0"/>
              </a:rPr>
              <a:t>’ </a:t>
            </a:r>
            <a:r>
              <a:rPr lang="en-US" kern="0" dirty="0">
                <a:latin typeface="Calibri" panose="020F0502020204030204" pitchFamily="34" charset="0"/>
              </a:rPr>
              <a:t>and click on the scan button to scan the valid documents.</a:t>
            </a:r>
          </a:p>
          <a:p>
            <a:endParaRPr lang="en-US" kern="0" dirty="0" smtClean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13644" y="4536144"/>
            <a:ext cx="3585883" cy="1237130"/>
            <a:chOff x="1613644" y="4536144"/>
            <a:chExt cx="3585883" cy="1237130"/>
          </a:xfrm>
        </p:grpSpPr>
        <p:sp>
          <p:nvSpPr>
            <p:cNvPr id="12" name="Rectangle 11"/>
            <p:cNvSpPr/>
            <p:nvPr/>
          </p:nvSpPr>
          <p:spPr>
            <a:xfrm>
              <a:off x="2958351" y="4536144"/>
              <a:ext cx="2241176" cy="12371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613644" y="4948520"/>
              <a:ext cx="1201271" cy="0"/>
            </a:xfrm>
            <a:prstGeom prst="straightConnector1">
              <a:avLst/>
            </a:prstGeom>
            <a:ln w="603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-1" y="0"/>
            <a:ext cx="1219200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380111" y="4274534"/>
            <a:ext cx="3019375" cy="523220"/>
            <a:chOff x="5716145" y="2879126"/>
            <a:chExt cx="3019375" cy="523220"/>
          </a:xfrm>
        </p:grpSpPr>
        <p:cxnSp>
          <p:nvCxnSpPr>
            <p:cNvPr id="10" name="Straight Arrow Connector 9"/>
            <p:cNvCxnSpPr>
              <a:stCxn id="13" idx="1"/>
            </p:cNvCxnSpPr>
            <p:nvPr/>
          </p:nvCxnSpPr>
          <p:spPr>
            <a:xfrm flipH="1">
              <a:off x="5716145" y="3140736"/>
              <a:ext cx="128002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996171" y="2879126"/>
              <a:ext cx="1739349" cy="52322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Click here to scan the documents</a:t>
              </a:r>
              <a:endParaRPr lang="en-IN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22654" y="701287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Step-6</a:t>
            </a:r>
            <a:endParaRPr lang="en-IN" kern="100" dirty="0" smtClean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Preview of the scanned document would appear, operator will check the document preview. Click on save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22259" y="4589929"/>
            <a:ext cx="8966" cy="95025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2653" y="701286"/>
            <a:ext cx="11214228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Step-6 (cont.)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Select </a:t>
            </a:r>
            <a:r>
              <a:rPr lang="en-US" b="1" kern="0" dirty="0" smtClean="0">
                <a:latin typeface="Calibri" panose="020F0502020204030204" pitchFamily="34" charset="0"/>
              </a:rPr>
              <a:t>Proof </a:t>
            </a:r>
            <a:r>
              <a:rPr lang="en-US" b="1" kern="0" dirty="0">
                <a:latin typeface="Calibri" panose="020F0502020204030204" pitchFamily="34" charset="0"/>
              </a:rPr>
              <a:t>of </a:t>
            </a:r>
            <a:r>
              <a:rPr lang="en-US" b="1" kern="0" dirty="0" smtClean="0">
                <a:latin typeface="Calibri" panose="020F0502020204030204" pitchFamily="34" charset="0"/>
              </a:rPr>
              <a:t>Address </a:t>
            </a:r>
            <a:r>
              <a:rPr lang="en-US" b="1" kern="0" dirty="0">
                <a:latin typeface="Calibri" panose="020F0502020204030204" pitchFamily="34" charset="0"/>
              </a:rPr>
              <a:t>(</a:t>
            </a:r>
            <a:r>
              <a:rPr lang="en-US" b="1" kern="0" dirty="0" smtClean="0">
                <a:latin typeface="Calibri" panose="020F0502020204030204" pitchFamily="34" charset="0"/>
              </a:rPr>
              <a:t>POA)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</a:rPr>
              <a:t>of the Resident as per the ‘List of </a:t>
            </a:r>
            <a:r>
              <a:rPr lang="en-US" kern="0" dirty="0" smtClean="0">
                <a:latin typeface="Calibri" panose="020F0502020204030204" pitchFamily="34" charset="0"/>
              </a:rPr>
              <a:t>supporting documents </a:t>
            </a:r>
            <a:r>
              <a:rPr lang="en-US" kern="0" dirty="0">
                <a:latin typeface="Calibri" panose="020F0502020204030204" pitchFamily="34" charset="0"/>
              </a:rPr>
              <a:t>for Enrolment and Update’.</a:t>
            </a:r>
          </a:p>
          <a:p>
            <a:r>
              <a:rPr lang="en-US" kern="0" dirty="0" smtClean="0">
                <a:latin typeface="Calibri" panose="020F0502020204030204" pitchFamily="34" charset="0"/>
              </a:rPr>
              <a:t> and click on the scan button to scan the valid documents.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35625" y="3594943"/>
            <a:ext cx="3585883" cy="1237130"/>
            <a:chOff x="1635625" y="3594943"/>
            <a:chExt cx="3585883" cy="1237130"/>
          </a:xfrm>
        </p:grpSpPr>
        <p:sp>
          <p:nvSpPr>
            <p:cNvPr id="12" name="Rectangle 11"/>
            <p:cNvSpPr/>
            <p:nvPr/>
          </p:nvSpPr>
          <p:spPr>
            <a:xfrm>
              <a:off x="2980332" y="3594943"/>
              <a:ext cx="2241176" cy="12371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635625" y="4007319"/>
              <a:ext cx="1201271" cy="0"/>
            </a:xfrm>
            <a:prstGeom prst="straightConnector1">
              <a:avLst/>
            </a:prstGeom>
            <a:ln w="603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5398041" y="4202814"/>
            <a:ext cx="3019375" cy="523220"/>
            <a:chOff x="5447202" y="2807406"/>
            <a:chExt cx="3019375" cy="523220"/>
          </a:xfrm>
        </p:grpSpPr>
        <p:cxnSp>
          <p:nvCxnSpPr>
            <p:cNvPr id="14" name="Straight Arrow Connector 13"/>
            <p:cNvCxnSpPr>
              <a:stCxn id="17" idx="1"/>
            </p:cNvCxnSpPr>
            <p:nvPr/>
          </p:nvCxnSpPr>
          <p:spPr>
            <a:xfrm flipH="1">
              <a:off x="5447202" y="3069016"/>
              <a:ext cx="128002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727228" y="2807406"/>
              <a:ext cx="1739349" cy="52322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Click here to scan the documents</a:t>
              </a:r>
              <a:endParaRPr lang="en-IN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9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22654" y="701287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Step-6 (cont.)</a:t>
            </a:r>
            <a:endParaRPr lang="en-IN" kern="100" dirty="0" smtClean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Preview of the scanned document would appear, operator will check the document preview. Click on save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22259" y="4589929"/>
            <a:ext cx="8966" cy="95025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919" y="1776477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22653" y="683357"/>
            <a:ext cx="10950782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Step-7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Accordingly upload </a:t>
            </a:r>
            <a:r>
              <a:rPr lang="en-US" kern="0" dirty="0">
                <a:latin typeface="Calibri" panose="020F0502020204030204" pitchFamily="34" charset="0"/>
              </a:rPr>
              <a:t>all the valid documents. After the scanning is done successfully </a:t>
            </a:r>
            <a:r>
              <a:rPr lang="en-US" kern="0" dirty="0" smtClean="0">
                <a:latin typeface="Calibri" panose="020F0502020204030204" pitchFamily="34" charset="0"/>
              </a:rPr>
              <a:t>‘</a:t>
            </a:r>
            <a:r>
              <a:rPr lang="en-US" b="1" kern="0" dirty="0" smtClean="0">
                <a:latin typeface="Calibri" panose="020F0502020204030204" pitchFamily="34" charset="0"/>
              </a:rPr>
              <a:t>Green Tick</a:t>
            </a:r>
            <a:r>
              <a:rPr lang="en-US" kern="0" dirty="0" smtClean="0">
                <a:latin typeface="Calibri" panose="020F0502020204030204" pitchFamily="34" charset="0"/>
              </a:rPr>
              <a:t>’ </a:t>
            </a:r>
            <a:r>
              <a:rPr lang="en-US" kern="0" dirty="0">
                <a:latin typeface="Calibri" panose="020F0502020204030204" pitchFamily="34" charset="0"/>
              </a:rPr>
              <a:t>symbol indicates that the upload to backend service is successful. Click next.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30049" y="4139029"/>
            <a:ext cx="3533366" cy="523220"/>
            <a:chOff x="5822473" y="3547350"/>
            <a:chExt cx="3533366" cy="523220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5822473" y="3808960"/>
              <a:ext cx="1505785" cy="1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328256" y="3547350"/>
              <a:ext cx="2027583" cy="523220"/>
            </a:xfrm>
            <a:prstGeom prst="rect">
              <a:avLst/>
            </a:prstGeom>
            <a:noFill/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Documents scanned successfully</a:t>
              </a:r>
              <a:endParaRPr lang="en-IN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70128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Step-8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the </a:t>
            </a:r>
            <a:r>
              <a:rPr lang="en-US" b="1" kern="0" dirty="0">
                <a:latin typeface="Calibri" panose="020F0502020204030204" pitchFamily="34" charset="0"/>
              </a:rPr>
              <a:t>face </a:t>
            </a:r>
            <a:r>
              <a:rPr lang="en-US" kern="0" dirty="0">
                <a:latin typeface="Calibri" panose="020F0502020204030204" pitchFamily="34" charset="0"/>
              </a:rPr>
              <a:t>of the resident, click next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07" y="1517407"/>
            <a:ext cx="8134350" cy="4381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70128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Step-9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the </a:t>
            </a:r>
            <a:r>
              <a:rPr lang="en-US" b="1" kern="0" dirty="0" smtClean="0">
                <a:latin typeface="Calibri" panose="020F0502020204030204" pitchFamily="34" charset="0"/>
              </a:rPr>
              <a:t>fingerprints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</a:rPr>
              <a:t>of the resident, click next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4508" y="1633918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2656" y="486134"/>
            <a:ext cx="10977673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Step-3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Operator needs to give his/her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‘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biometric’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for authentication using - fingerprint or Iris.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272" y="1772540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266766" y="2725662"/>
            <a:ext cx="1590261" cy="2415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27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70128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Step-10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</a:t>
            </a:r>
            <a:r>
              <a:rPr lang="en-US" b="1" kern="0" dirty="0" smtClean="0">
                <a:latin typeface="Calibri" panose="020F0502020204030204" pitchFamily="34" charset="0"/>
              </a:rPr>
              <a:t>both the iris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</a:rPr>
              <a:t>of the resident, click next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13" y="1633918"/>
            <a:ext cx="8134350" cy="4381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1623" y="692322"/>
            <a:ext cx="10959742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Step-11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The residents should verify all the entered details, in the review page. After the operator’s confirmation, the details cannot be changed.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78" y="1785442"/>
            <a:ext cx="8134350" cy="4381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692322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Step-12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The operator should confirm that the entered details are correct by providing his/her </a:t>
            </a:r>
            <a:r>
              <a:rPr lang="en-US" b="1" kern="0" dirty="0">
                <a:latin typeface="Calibri" panose="020F0502020204030204" pitchFamily="34" charset="0"/>
              </a:rPr>
              <a:t>biometrics</a:t>
            </a:r>
            <a:r>
              <a:rPr lang="en-US" kern="0" dirty="0">
                <a:latin typeface="Calibri" panose="020F0502020204030204" pitchFamily="34" charset="0"/>
              </a:rPr>
              <a:t>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13" y="1508443"/>
            <a:ext cx="8134350" cy="4381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60" y="1613783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2651" y="701288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Step-13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the confirmation, operator can preview the </a:t>
            </a:r>
            <a:r>
              <a:rPr lang="en-US" b="1" kern="0" dirty="0">
                <a:latin typeface="Calibri" panose="020F0502020204030204" pitchFamily="34" charset="0"/>
              </a:rPr>
              <a:t>acknowledgement slip</a:t>
            </a:r>
            <a:r>
              <a:rPr lang="en-US" kern="0" dirty="0">
                <a:latin typeface="Calibri" panose="020F0502020204030204" pitchFamily="34" charset="0"/>
              </a:rPr>
              <a:t>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701287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Step-14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See the Preview of </a:t>
            </a:r>
            <a:r>
              <a:rPr lang="en-US" b="1" kern="0" dirty="0">
                <a:latin typeface="Calibri" panose="020F0502020204030204" pitchFamily="34" charset="0"/>
              </a:rPr>
              <a:t>acknowledgement slip </a:t>
            </a:r>
            <a:r>
              <a:rPr lang="en-US" kern="0" dirty="0">
                <a:latin typeface="Calibri" panose="020F0502020204030204" pitchFamily="34" charset="0"/>
              </a:rPr>
              <a:t>and take the print-out for uploading the same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05" y="1611174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38" y="1613783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2654" y="70128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Step-15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Scan and upload the </a:t>
            </a:r>
            <a:r>
              <a:rPr lang="en-US" b="1" kern="0" dirty="0">
                <a:latin typeface="Calibri" panose="020F0502020204030204" pitchFamily="34" charset="0"/>
              </a:rPr>
              <a:t>signed enrolment form </a:t>
            </a:r>
            <a:r>
              <a:rPr lang="en-US" kern="0" dirty="0">
                <a:latin typeface="Calibri" panose="020F0502020204030204" pitchFamily="34" charset="0"/>
              </a:rPr>
              <a:t>filled by the resident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1" y="701292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Step-16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uploading the enrolment </a:t>
            </a:r>
            <a:r>
              <a:rPr lang="en-US" kern="0" dirty="0" smtClean="0">
                <a:latin typeface="Calibri" panose="020F0502020204030204" pitchFamily="34" charset="0"/>
              </a:rPr>
              <a:t>form, ‘</a:t>
            </a:r>
            <a:r>
              <a:rPr lang="en-US" b="1" kern="0" dirty="0" smtClean="0">
                <a:latin typeface="Calibri" panose="020F0502020204030204" pitchFamily="34" charset="0"/>
              </a:rPr>
              <a:t>Submit</a:t>
            </a:r>
            <a:r>
              <a:rPr lang="en-US" kern="0" dirty="0" smtClean="0">
                <a:latin typeface="Calibri" panose="020F0502020204030204" pitchFamily="34" charset="0"/>
              </a:rPr>
              <a:t>’ </a:t>
            </a:r>
            <a:r>
              <a:rPr lang="en-US" kern="0" dirty="0">
                <a:latin typeface="Calibri" panose="020F0502020204030204" pitchFamily="34" charset="0"/>
              </a:rPr>
              <a:t>button will be enabled, after successful submission of enrolment request following message will be displayed.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27" t="17436" r="21992" b="9270"/>
          <a:stretch/>
        </p:blipFill>
        <p:spPr>
          <a:xfrm>
            <a:off x="3272119" y="2375647"/>
            <a:ext cx="4607858" cy="32183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Document 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4616" y="-4619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5175" y="2274838"/>
            <a:ext cx="928165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5000" b="1" kern="0" dirty="0" smtClean="0">
                <a:ea typeface="Times New Roman" panose="02020603050405020304" pitchFamily="18" charset="0"/>
              </a:rPr>
              <a:t>Head of Family (</a:t>
            </a:r>
            <a:r>
              <a:rPr lang="en-IN" sz="5000" b="1" kern="0" dirty="0" err="1" smtClean="0">
                <a:ea typeface="Times New Roman" panose="02020603050405020304" pitchFamily="18" charset="0"/>
              </a:rPr>
              <a:t>HoF</a:t>
            </a:r>
            <a:r>
              <a:rPr lang="en-IN" sz="5000" b="1" kern="0" dirty="0" smtClean="0">
                <a:ea typeface="Times New Roman" panose="02020603050405020304" pitchFamily="18" charset="0"/>
              </a:rPr>
              <a:t>) based enrolment</a:t>
            </a:r>
          </a:p>
          <a:p>
            <a:pPr algn="ctr"/>
            <a:endParaRPr lang="en-IN" sz="5000" dirty="0"/>
          </a:p>
        </p:txBody>
      </p:sp>
    </p:spTree>
    <p:extLst>
      <p:ext uri="{BB962C8B-B14F-4D97-AF65-F5344CB8AC3E}">
        <p14:creationId xmlns:p14="http://schemas.microsoft.com/office/powerpoint/2010/main" val="21205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7531" y="726142"/>
            <a:ext cx="1094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1 </a:t>
            </a:r>
          </a:p>
          <a:p>
            <a:r>
              <a:rPr lang="en-US" dirty="0" smtClean="0">
                <a:latin typeface="+mj-lt"/>
              </a:rPr>
              <a:t>Select enrolment type “</a:t>
            </a:r>
            <a:r>
              <a:rPr lang="en-US" b="1" dirty="0" smtClean="0">
                <a:latin typeface="+mj-lt"/>
              </a:rPr>
              <a:t>Head of Family Based enrolment</a:t>
            </a:r>
            <a:r>
              <a:rPr lang="en-US" dirty="0" smtClean="0">
                <a:latin typeface="+mj-lt"/>
              </a:rPr>
              <a:t>”, Then select </a:t>
            </a:r>
            <a:r>
              <a:rPr lang="en-US" b="1" dirty="0" err="1" smtClean="0">
                <a:latin typeface="+mj-lt"/>
              </a:rPr>
              <a:t>HoF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member (i.e.  </a:t>
            </a:r>
            <a:r>
              <a:rPr lang="en-US" b="1" dirty="0" smtClean="0">
                <a:latin typeface="+mj-lt"/>
              </a:rPr>
              <a:t>Father, Mother and Legal Guardian</a:t>
            </a:r>
            <a:r>
              <a:rPr lang="en-US" dirty="0" smtClean="0">
                <a:latin typeface="+mj-lt"/>
              </a:rPr>
              <a:t>) from </a:t>
            </a:r>
            <a:r>
              <a:rPr lang="en-US" dirty="0">
                <a:latin typeface="+mj-lt"/>
              </a:rPr>
              <a:t>drop-down list </a:t>
            </a:r>
            <a:r>
              <a:rPr lang="en-US" dirty="0" smtClean="0">
                <a:latin typeface="+mj-lt"/>
              </a:rPr>
              <a:t>and fill their Aadhaar details as provided in enrolment form. </a:t>
            </a:r>
            <a:r>
              <a:rPr lang="en-US" dirty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hen click Next</a:t>
            </a:r>
            <a:endParaRPr lang="en-IN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156" y="1614489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47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7531" y="735107"/>
            <a:ext cx="1094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2 </a:t>
            </a:r>
          </a:p>
          <a:p>
            <a:pPr algn="just"/>
            <a:r>
              <a:rPr lang="en-US" dirty="0" smtClean="0">
                <a:latin typeface="+mj-lt"/>
              </a:rPr>
              <a:t>Operator now take the </a:t>
            </a:r>
            <a:r>
              <a:rPr lang="en-US" b="1" dirty="0" err="1" smtClean="0">
                <a:latin typeface="+mj-lt"/>
              </a:rPr>
              <a:t>HoF</a:t>
            </a:r>
            <a:r>
              <a:rPr lang="en-US" b="1" dirty="0" smtClean="0">
                <a:latin typeface="+mj-lt"/>
              </a:rPr>
              <a:t> consent </a:t>
            </a:r>
            <a:r>
              <a:rPr lang="en-US" dirty="0" smtClean="0">
                <a:latin typeface="+mj-lt"/>
              </a:rPr>
              <a:t>via any Biometric Authentication mode (i.e. </a:t>
            </a:r>
            <a:r>
              <a:rPr lang="en-US" b="1" dirty="0" smtClean="0">
                <a:latin typeface="+mj-lt"/>
              </a:rPr>
              <a:t>Face/Finger/Iris</a:t>
            </a:r>
            <a:r>
              <a:rPr lang="en-US" dirty="0" smtClean="0">
                <a:latin typeface="+mj-lt"/>
              </a:rPr>
              <a:t>) by clicking on ‘</a:t>
            </a:r>
            <a:r>
              <a:rPr lang="en-US" b="1" dirty="0" smtClean="0">
                <a:latin typeface="+mj-lt"/>
              </a:rPr>
              <a:t>Proceed</a:t>
            </a:r>
            <a:r>
              <a:rPr lang="en-US" dirty="0" smtClean="0">
                <a:latin typeface="+mj-lt"/>
              </a:rPr>
              <a:t>’, button and authenticate the same.</a:t>
            </a:r>
            <a:endParaRPr lang="en-IN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HoF</a:t>
            </a:r>
            <a:r>
              <a:rPr lang="en-US" sz="3200" b="1" dirty="0" smtClean="0"/>
              <a:t> </a:t>
            </a:r>
            <a:r>
              <a:rPr lang="en-US" sz="3200" b="1" dirty="0"/>
              <a:t>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pic>
        <p:nvPicPr>
          <p:cNvPr id="7" name="Picture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920" y="1982432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13851" y="-4615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2653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Step-4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After biometric authentication operator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received an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OTP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,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Further, Operator will enter the received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OTP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to proceed.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342" y="1772540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63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566" y="833720"/>
            <a:ext cx="1096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3</a:t>
            </a:r>
            <a:r>
              <a:rPr lang="en-US" b="1" dirty="0" smtClean="0"/>
              <a:t> </a:t>
            </a:r>
          </a:p>
          <a:p>
            <a:r>
              <a:rPr lang="en-US" dirty="0" err="1" smtClean="0">
                <a:latin typeface="+mj-lt"/>
              </a:rPr>
              <a:t>HoF</a:t>
            </a:r>
            <a:r>
              <a:rPr lang="en-US" dirty="0" smtClean="0">
                <a:latin typeface="+mj-lt"/>
              </a:rPr>
              <a:t> details will be </a:t>
            </a:r>
            <a:r>
              <a:rPr lang="en-US" b="1" dirty="0" smtClean="0">
                <a:latin typeface="+mj-lt"/>
              </a:rPr>
              <a:t>auto populated </a:t>
            </a:r>
            <a:r>
              <a:rPr lang="en-US" dirty="0" smtClean="0">
                <a:latin typeface="+mj-lt"/>
              </a:rPr>
              <a:t>in relative details.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HoF</a:t>
            </a:r>
            <a:r>
              <a:rPr lang="en-US" sz="3200" b="1" dirty="0" smtClean="0"/>
              <a:t> </a:t>
            </a:r>
            <a:r>
              <a:rPr lang="en-US" sz="3200" b="1" dirty="0"/>
              <a:t>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776133"/>
            <a:ext cx="8134350" cy="4381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13851" y="-4615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8562" y="815788"/>
            <a:ext cx="10775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4 </a:t>
            </a:r>
          </a:p>
          <a:p>
            <a:r>
              <a:rPr lang="en-US" dirty="0" smtClean="0">
                <a:latin typeface="+mj-lt"/>
              </a:rPr>
              <a:t>Enter </a:t>
            </a:r>
            <a:r>
              <a:rPr lang="en-US" dirty="0">
                <a:latin typeface="+mj-lt"/>
              </a:rPr>
              <a:t>basic </a:t>
            </a:r>
            <a:r>
              <a:rPr lang="en-US" dirty="0" smtClean="0">
                <a:latin typeface="+mj-lt"/>
              </a:rPr>
              <a:t>details (</a:t>
            </a:r>
            <a:r>
              <a:rPr lang="en-US" b="1" dirty="0" smtClean="0">
                <a:latin typeface="+mj-lt"/>
              </a:rPr>
              <a:t>Name, Date of Birth and Gender</a:t>
            </a:r>
            <a:r>
              <a:rPr lang="en-US" dirty="0" smtClean="0">
                <a:latin typeface="+mj-lt"/>
              </a:rPr>
              <a:t>) </a:t>
            </a:r>
            <a:r>
              <a:rPr lang="en-US" dirty="0">
                <a:latin typeface="+mj-lt"/>
              </a:rPr>
              <a:t>of the resident as per filled submitted form</a:t>
            </a:r>
            <a:r>
              <a:rPr lang="en-US" dirty="0" smtClean="0">
                <a:latin typeface="+mj-lt"/>
              </a:rPr>
              <a:t>: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HoF</a:t>
            </a:r>
            <a:r>
              <a:rPr lang="en-US" sz="3200" b="1" dirty="0" smtClean="0"/>
              <a:t> </a:t>
            </a:r>
            <a:r>
              <a:rPr lang="en-US" sz="3200" b="1" dirty="0"/>
              <a:t>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794064"/>
            <a:ext cx="8134350" cy="4381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-13851" y="-4615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4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1619" y="894358"/>
            <a:ext cx="10737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5 </a:t>
            </a:r>
          </a:p>
          <a:p>
            <a:r>
              <a:rPr lang="en-US" kern="0" dirty="0" smtClean="0">
                <a:latin typeface="Calibri" panose="020F0502020204030204" pitchFamily="34" charset="0"/>
              </a:rPr>
              <a:t>In contact details</a:t>
            </a:r>
            <a:r>
              <a:rPr lang="en-US" kern="0" dirty="0" smtClean="0">
                <a:latin typeface="Calibri" panose="020F0502020204030204" pitchFamily="34" charset="0"/>
              </a:rPr>
              <a:t>,  </a:t>
            </a:r>
            <a:r>
              <a:rPr lang="en-US" b="1" kern="0" dirty="0" smtClean="0">
                <a:latin typeface="Calibri" panose="020F0502020204030204" pitchFamily="34" charset="0"/>
              </a:rPr>
              <a:t>Pin code, Village/Town/City, District, Post Office </a:t>
            </a:r>
            <a:r>
              <a:rPr lang="en-US" kern="0" dirty="0" smtClean="0">
                <a:latin typeface="Calibri" panose="020F0502020204030204" pitchFamily="34" charset="0"/>
              </a:rPr>
              <a:t>auto fetched from </a:t>
            </a:r>
            <a:r>
              <a:rPr lang="en-US" kern="0" dirty="0" err="1" smtClean="0">
                <a:latin typeface="Calibri" panose="020F0502020204030204" pitchFamily="34" charset="0"/>
              </a:rPr>
              <a:t>HoF</a:t>
            </a:r>
            <a:r>
              <a:rPr lang="en-US" kern="0" smtClean="0">
                <a:latin typeface="Calibri" panose="020F0502020204030204" pitchFamily="34" charset="0"/>
              </a:rPr>
              <a:t> Aadhaar</a:t>
            </a:r>
            <a:r>
              <a:rPr lang="en-US" kern="0" smtClean="0">
                <a:latin typeface="Calibri" panose="020F0502020204030204" pitchFamily="34" charset="0"/>
              </a:rPr>
              <a:t>. </a:t>
            </a:r>
            <a:r>
              <a:rPr lang="en-US" kern="0" dirty="0" smtClean="0">
                <a:latin typeface="Calibri" panose="020F0502020204030204" pitchFamily="34" charset="0"/>
              </a:rPr>
              <a:t>Click Next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HoF</a:t>
            </a:r>
            <a:r>
              <a:rPr lang="en-US" sz="3200" b="1" dirty="0" smtClean="0"/>
              <a:t> </a:t>
            </a:r>
            <a:r>
              <a:rPr lang="en-US" sz="3200" b="1" dirty="0"/>
              <a:t>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13851" y="-4615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8565" y="996343"/>
            <a:ext cx="10954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6</a:t>
            </a:r>
          </a:p>
          <a:p>
            <a:r>
              <a:rPr lang="en-US" kern="0" dirty="0" smtClean="0">
                <a:latin typeface="Calibri" panose="020F0502020204030204" pitchFamily="34" charset="0"/>
              </a:rPr>
              <a:t>Operator will upload required document ad click </a:t>
            </a:r>
            <a:r>
              <a:rPr lang="en-US" kern="0" dirty="0">
                <a:latin typeface="Calibri" panose="020F0502020204030204" pitchFamily="34" charset="0"/>
              </a:rPr>
              <a:t>on the scan button to scan the valid </a:t>
            </a:r>
            <a:r>
              <a:rPr lang="en-US" kern="0" dirty="0" smtClean="0">
                <a:latin typeface="Calibri" panose="020F0502020204030204" pitchFamily="34" charset="0"/>
              </a:rPr>
              <a:t>documents.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450541" y="3304515"/>
            <a:ext cx="3818527" cy="738664"/>
            <a:chOff x="4665985" y="3317326"/>
            <a:chExt cx="3818527" cy="738664"/>
          </a:xfrm>
        </p:grpSpPr>
        <p:cxnSp>
          <p:nvCxnSpPr>
            <p:cNvPr id="8" name="Straight Arrow Connector 7"/>
            <p:cNvCxnSpPr>
              <a:stCxn id="10" idx="1"/>
            </p:cNvCxnSpPr>
            <p:nvPr/>
          </p:nvCxnSpPr>
          <p:spPr>
            <a:xfrm flipH="1">
              <a:off x="4665985" y="3686658"/>
              <a:ext cx="2079178" cy="19612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745163" y="3317326"/>
              <a:ext cx="1739349" cy="738664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Click here to scan the required document</a:t>
              </a:r>
              <a:endParaRPr lang="en-IN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HoF</a:t>
            </a:r>
            <a:r>
              <a:rPr lang="en-US" sz="3200" b="1" dirty="0" smtClean="0"/>
              <a:t> </a:t>
            </a:r>
            <a:r>
              <a:rPr lang="en-US" sz="3200" b="1" dirty="0"/>
              <a:t>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35625" y="3594943"/>
            <a:ext cx="3585883" cy="1237130"/>
            <a:chOff x="1635625" y="3594943"/>
            <a:chExt cx="3585883" cy="1237130"/>
          </a:xfrm>
        </p:grpSpPr>
        <p:sp>
          <p:nvSpPr>
            <p:cNvPr id="13" name="Rectangle 12"/>
            <p:cNvSpPr/>
            <p:nvPr/>
          </p:nvSpPr>
          <p:spPr>
            <a:xfrm>
              <a:off x="2980332" y="3594943"/>
              <a:ext cx="2241176" cy="12371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1635625" y="4007319"/>
              <a:ext cx="1201271" cy="0"/>
            </a:xfrm>
            <a:prstGeom prst="straightConnector1">
              <a:avLst/>
            </a:prstGeom>
            <a:ln w="603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-13851" y="-4615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920" y="175831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8565" y="852908"/>
            <a:ext cx="10954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7</a:t>
            </a:r>
          </a:p>
          <a:p>
            <a:r>
              <a:rPr lang="en-US" kern="0" dirty="0" smtClean="0">
                <a:latin typeface="Calibri" panose="020F0502020204030204" pitchFamily="34" charset="0"/>
              </a:rPr>
              <a:t>Operator </a:t>
            </a:r>
            <a:r>
              <a:rPr lang="en-US" kern="0" dirty="0">
                <a:latin typeface="Calibri" panose="020F0502020204030204" pitchFamily="34" charset="0"/>
              </a:rPr>
              <a:t>shall </a:t>
            </a:r>
            <a:r>
              <a:rPr lang="en-US" kern="0" dirty="0" smtClean="0">
                <a:latin typeface="Calibri" panose="020F0502020204030204" pitchFamily="34" charset="0"/>
              </a:rPr>
              <a:t>upload required document ad click </a:t>
            </a:r>
            <a:r>
              <a:rPr lang="en-US" kern="0" dirty="0">
                <a:latin typeface="Calibri" panose="020F0502020204030204" pitchFamily="34" charset="0"/>
              </a:rPr>
              <a:t>on the scan button to scan the valid </a:t>
            </a:r>
            <a:r>
              <a:rPr lang="en-US" kern="0" dirty="0" smtClean="0">
                <a:latin typeface="Calibri" panose="020F0502020204030204" pitchFamily="34" charset="0"/>
              </a:rPr>
              <a:t>documents.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87788" y="4720841"/>
            <a:ext cx="3155577" cy="738664"/>
            <a:chOff x="5229674" y="3469729"/>
            <a:chExt cx="3254838" cy="738664"/>
          </a:xfrm>
        </p:grpSpPr>
        <p:cxnSp>
          <p:nvCxnSpPr>
            <p:cNvPr id="8" name="Straight Arrow Connector 7"/>
            <p:cNvCxnSpPr>
              <a:stCxn id="10" idx="1"/>
            </p:cNvCxnSpPr>
            <p:nvPr/>
          </p:nvCxnSpPr>
          <p:spPr>
            <a:xfrm flipH="1">
              <a:off x="5229674" y="3839061"/>
              <a:ext cx="1515489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745163" y="3469729"/>
              <a:ext cx="1739349" cy="738664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Click here to scan the required document</a:t>
              </a:r>
              <a:endParaRPr lang="en-IN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HoF</a:t>
            </a:r>
            <a:r>
              <a:rPr lang="en-US" sz="3200" b="1" dirty="0" smtClean="0"/>
              <a:t> </a:t>
            </a:r>
            <a:r>
              <a:rPr lang="en-US" sz="3200" b="1" dirty="0"/>
              <a:t>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690127" y="4930587"/>
            <a:ext cx="3531381" cy="582707"/>
            <a:chOff x="1690127" y="3935503"/>
            <a:chExt cx="3531381" cy="582707"/>
          </a:xfrm>
        </p:grpSpPr>
        <p:sp>
          <p:nvSpPr>
            <p:cNvPr id="13" name="Rectangle 12"/>
            <p:cNvSpPr/>
            <p:nvPr/>
          </p:nvSpPr>
          <p:spPr>
            <a:xfrm>
              <a:off x="2980332" y="3935503"/>
              <a:ext cx="2241176" cy="5827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1690127" y="4213507"/>
              <a:ext cx="1201271" cy="0"/>
            </a:xfrm>
            <a:prstGeom prst="straightConnector1">
              <a:avLst/>
            </a:prstGeom>
            <a:ln w="603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-13851" y="-4615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6920" y="1776245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8565" y="700509"/>
            <a:ext cx="109548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 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8</a:t>
            </a:r>
          </a:p>
          <a:p>
            <a:r>
              <a:rPr lang="en-US" kern="0" dirty="0" smtClean="0">
                <a:latin typeface="Calibri" panose="020F0502020204030204" pitchFamily="34" charset="0"/>
              </a:rPr>
              <a:t>Accordingly </a:t>
            </a:r>
            <a:r>
              <a:rPr lang="en-US" kern="0" dirty="0">
                <a:latin typeface="Calibri" panose="020F0502020204030204" pitchFamily="34" charset="0"/>
              </a:rPr>
              <a:t>upload all the valid documents. After the scanning is done successfully "</a:t>
            </a:r>
            <a:r>
              <a:rPr lang="en-US" b="1" kern="0" dirty="0">
                <a:latin typeface="Calibri" panose="020F0502020204030204" pitchFamily="34" charset="0"/>
              </a:rPr>
              <a:t>Green Tick</a:t>
            </a:r>
            <a:r>
              <a:rPr lang="en-US" kern="0" dirty="0">
                <a:latin typeface="Calibri" panose="020F0502020204030204" pitchFamily="34" charset="0"/>
              </a:rPr>
              <a:t>" symbol indicates that the upload to backend service is successful. Click next.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16707" y="2518604"/>
            <a:ext cx="3469341" cy="738664"/>
            <a:chOff x="5042476" y="3783491"/>
            <a:chExt cx="2958352" cy="738664"/>
          </a:xfrm>
        </p:grpSpPr>
        <p:cxnSp>
          <p:nvCxnSpPr>
            <p:cNvPr id="8" name="Straight Arrow Connector 7"/>
            <p:cNvCxnSpPr>
              <a:stCxn id="10" idx="1"/>
            </p:cNvCxnSpPr>
            <p:nvPr/>
          </p:nvCxnSpPr>
          <p:spPr>
            <a:xfrm flipH="1" flipV="1">
              <a:off x="5042476" y="4152824"/>
              <a:ext cx="1344706" cy="9203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387181" y="3783491"/>
              <a:ext cx="1613647" cy="738664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Document scanned successfully</a:t>
              </a:r>
              <a:endParaRPr lang="en-IN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HoF</a:t>
            </a:r>
            <a:r>
              <a:rPr lang="en-US" sz="3200" b="1" dirty="0" smtClean="0"/>
              <a:t> </a:t>
            </a:r>
            <a:r>
              <a:rPr lang="en-US" sz="3200" b="1" dirty="0"/>
              <a:t>based </a:t>
            </a:r>
            <a:r>
              <a:rPr lang="en-US" sz="3200" b="1" dirty="0" smtClean="0"/>
              <a:t>enrolment</a:t>
            </a:r>
            <a:endParaRPr lang="en-IN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13851" y="-4615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70128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Step-9</a:t>
            </a:r>
            <a:endParaRPr lang="en-IN" sz="1400" kern="100" dirty="0" smtClean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 smtClean="0">
                <a:latin typeface="Calibri" panose="020F0502020204030204" pitchFamily="34" charset="0"/>
              </a:rPr>
              <a:t>Capture the </a:t>
            </a:r>
            <a:r>
              <a:rPr lang="en-US" b="1" kern="0" dirty="0" smtClean="0">
                <a:latin typeface="Calibri" panose="020F0502020204030204" pitchFamily="34" charset="0"/>
              </a:rPr>
              <a:t>face</a:t>
            </a:r>
            <a:r>
              <a:rPr lang="en-US" kern="0" dirty="0" smtClean="0">
                <a:latin typeface="Calibri" panose="020F0502020204030204" pitchFamily="34" charset="0"/>
              </a:rPr>
              <a:t> of the resident, click next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HoF</a:t>
            </a:r>
            <a:r>
              <a:rPr lang="en-US" sz="3200" b="1" dirty="0"/>
              <a:t> based enrolment</a:t>
            </a:r>
            <a:endParaRPr lang="en-IN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142" y="1786349"/>
            <a:ext cx="8134350" cy="4381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13851" y="-4615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70128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Step-10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the </a:t>
            </a:r>
            <a:r>
              <a:rPr lang="en-US" b="1" kern="0" dirty="0" smtClean="0">
                <a:latin typeface="Calibri" panose="020F0502020204030204" pitchFamily="34" charset="0"/>
              </a:rPr>
              <a:t>fingerprints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</a:rPr>
              <a:t>of the resident, click next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HoF</a:t>
            </a:r>
            <a:r>
              <a:rPr lang="en-US" sz="3200" b="1" dirty="0"/>
              <a:t> based enrolment</a:t>
            </a:r>
            <a:endParaRPr lang="en-IN" sz="3200" b="1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4508" y="1777354"/>
            <a:ext cx="8138160" cy="4389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3851" y="-4615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70128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Step-11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</a:t>
            </a:r>
            <a:r>
              <a:rPr lang="en-US" b="1" kern="0" dirty="0" smtClean="0">
                <a:latin typeface="Calibri" panose="020F0502020204030204" pitchFamily="34" charset="0"/>
              </a:rPr>
              <a:t>both the iris</a:t>
            </a:r>
            <a:r>
              <a:rPr lang="en-US" kern="0" dirty="0" smtClean="0">
                <a:latin typeface="Calibri" panose="020F0502020204030204" pitchFamily="34" charset="0"/>
              </a:rPr>
              <a:t> of </a:t>
            </a:r>
            <a:r>
              <a:rPr lang="en-US" kern="0" dirty="0">
                <a:latin typeface="Calibri" panose="020F0502020204030204" pitchFamily="34" charset="0"/>
              </a:rPr>
              <a:t>the resident, click next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HoF</a:t>
            </a:r>
            <a:r>
              <a:rPr lang="en-US" sz="3200" b="1" dirty="0"/>
              <a:t> based enrolment</a:t>
            </a:r>
            <a:endParaRPr lang="en-IN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13" y="1786319"/>
            <a:ext cx="8134350" cy="4381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13851" y="-4615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1623" y="692322"/>
            <a:ext cx="10959742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Step-12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The residents </a:t>
            </a:r>
            <a:r>
              <a:rPr lang="en-US" kern="0" dirty="0" smtClean="0">
                <a:latin typeface="Calibri" panose="020F0502020204030204" pitchFamily="34" charset="0"/>
              </a:rPr>
              <a:t>will verify </a:t>
            </a:r>
            <a:r>
              <a:rPr lang="en-US" kern="0" dirty="0">
                <a:latin typeface="Calibri" panose="020F0502020204030204" pitchFamily="34" charset="0"/>
              </a:rPr>
              <a:t>all the entered details, in the review page. After the operator’s confirmation, the details cannot be changed.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HoF</a:t>
            </a:r>
            <a:r>
              <a:rPr lang="en-US" sz="3200" b="1" dirty="0"/>
              <a:t> based enrolment</a:t>
            </a:r>
            <a:endParaRPr lang="en-IN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78" y="1785442"/>
            <a:ext cx="8134350" cy="4381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13851" y="-4615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51" y="1774564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22655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Step-5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Select the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‘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Child Enrolment (5 year and below 18 years)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’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tab under new enrolment option, then click next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57836" y="3982181"/>
            <a:ext cx="1121093" cy="2504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2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692322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Step-13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The operator </a:t>
            </a:r>
            <a:r>
              <a:rPr lang="en-US" kern="0" dirty="0" smtClean="0">
                <a:latin typeface="Calibri" panose="020F0502020204030204" pitchFamily="34" charset="0"/>
              </a:rPr>
              <a:t>will </a:t>
            </a:r>
            <a:r>
              <a:rPr lang="en-US" kern="0" dirty="0">
                <a:latin typeface="Calibri" panose="020F0502020204030204" pitchFamily="34" charset="0"/>
              </a:rPr>
              <a:t>confirm that the entered details are correct by providing his/her </a:t>
            </a:r>
            <a:r>
              <a:rPr lang="en-US" b="1" kern="0" dirty="0">
                <a:latin typeface="Calibri" panose="020F0502020204030204" pitchFamily="34" charset="0"/>
              </a:rPr>
              <a:t>biometrics</a:t>
            </a:r>
            <a:r>
              <a:rPr lang="en-US" kern="0" dirty="0">
                <a:latin typeface="Calibri" panose="020F0502020204030204" pitchFamily="34" charset="0"/>
              </a:rPr>
              <a:t>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HoF</a:t>
            </a:r>
            <a:r>
              <a:rPr lang="en-US" sz="3200" b="1" dirty="0"/>
              <a:t> based enrolment</a:t>
            </a:r>
            <a:endParaRPr lang="en-IN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13" y="1508443"/>
            <a:ext cx="8134350" cy="4381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13851" y="-4615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2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60" y="1613783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2651" y="701288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Step-14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the confirmation, operator can preview the </a:t>
            </a:r>
            <a:r>
              <a:rPr lang="en-US" b="1" kern="0" dirty="0">
                <a:latin typeface="Calibri" panose="020F0502020204030204" pitchFamily="34" charset="0"/>
              </a:rPr>
              <a:t>acknowledgement slip</a:t>
            </a:r>
            <a:r>
              <a:rPr lang="en-US" kern="0" dirty="0">
                <a:latin typeface="Calibri" panose="020F0502020204030204" pitchFamily="34" charset="0"/>
              </a:rPr>
              <a:t>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HoF</a:t>
            </a:r>
            <a:r>
              <a:rPr lang="en-US" sz="3200" b="1" dirty="0"/>
              <a:t> based enrolment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13851" y="-4615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4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4" y="701287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Step-15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See the Preview of </a:t>
            </a:r>
            <a:r>
              <a:rPr lang="en-US" b="1" kern="0" dirty="0">
                <a:latin typeface="Calibri" panose="020F0502020204030204" pitchFamily="34" charset="0"/>
              </a:rPr>
              <a:t>acknowledgement slip</a:t>
            </a:r>
            <a:r>
              <a:rPr lang="en-US" kern="0" dirty="0">
                <a:latin typeface="Calibri" panose="020F0502020204030204" pitchFamily="34" charset="0"/>
              </a:rPr>
              <a:t> and take the print-out for uploading the same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129" y="1772540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HoF</a:t>
            </a:r>
            <a:r>
              <a:rPr lang="en-US" sz="3200" b="1" dirty="0"/>
              <a:t> based enrolment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3851" y="-4615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68" y="1784112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2654" y="701286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Step-16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Scan and upload the </a:t>
            </a:r>
            <a:r>
              <a:rPr lang="en-US" b="1" kern="0" dirty="0">
                <a:latin typeface="Calibri" panose="020F0502020204030204" pitchFamily="34" charset="0"/>
              </a:rPr>
              <a:t>signed enrolment form</a:t>
            </a:r>
            <a:r>
              <a:rPr lang="en-US" kern="0" dirty="0">
                <a:latin typeface="Calibri" panose="020F0502020204030204" pitchFamily="34" charset="0"/>
              </a:rPr>
              <a:t> filled by the resident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HoF</a:t>
            </a:r>
            <a:r>
              <a:rPr lang="en-US" sz="3200" b="1" dirty="0"/>
              <a:t> based enrolment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13851" y="-4615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2651" y="701292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Step-17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uploading the enrolment </a:t>
            </a:r>
            <a:r>
              <a:rPr lang="en-US" kern="0" dirty="0" smtClean="0">
                <a:latin typeface="Calibri" panose="020F0502020204030204" pitchFamily="34" charset="0"/>
              </a:rPr>
              <a:t>form, ‘</a:t>
            </a:r>
            <a:r>
              <a:rPr lang="en-US" b="1" kern="0" dirty="0" smtClean="0">
                <a:latin typeface="Calibri" panose="020F0502020204030204" pitchFamily="34" charset="0"/>
              </a:rPr>
              <a:t>Submit</a:t>
            </a:r>
            <a:r>
              <a:rPr lang="en-US" kern="0" dirty="0" smtClean="0">
                <a:latin typeface="Calibri" panose="020F0502020204030204" pitchFamily="34" charset="0"/>
              </a:rPr>
              <a:t>’ </a:t>
            </a:r>
            <a:r>
              <a:rPr lang="en-US" kern="0" dirty="0">
                <a:latin typeface="Calibri" panose="020F0502020204030204" pitchFamily="34" charset="0"/>
              </a:rPr>
              <a:t>button will be enabled, after successful submission of enrolment request following message will be displayed.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27" t="17436" r="21992" b="9270"/>
          <a:stretch/>
        </p:blipFill>
        <p:spPr>
          <a:xfrm>
            <a:off x="3272119" y="2375647"/>
            <a:ext cx="4607858" cy="32183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HoF</a:t>
            </a:r>
            <a:r>
              <a:rPr lang="en-US" sz="3200" b="1" dirty="0"/>
              <a:t> based enrolment</a:t>
            </a:r>
            <a:endParaRPr lang="en-IN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13851" y="-4615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HoF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74FB06C-CE61-41AC-11DF-80E03EA08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D8B025D8-CCA6-27FF-0CCE-AE48572293D4}"/>
              </a:ext>
            </a:extLst>
          </p:cNvPr>
          <p:cNvSpPr txBox="1">
            <a:spLocks/>
          </p:cNvSpPr>
          <p:nvPr/>
        </p:nvSpPr>
        <p:spPr>
          <a:xfrm>
            <a:off x="0" y="3090334"/>
            <a:ext cx="12192000" cy="677333"/>
          </a:xfrm>
          <a:prstGeom prst="snip1Rect">
            <a:avLst>
              <a:gd name="adj" fmla="val 5122"/>
            </a:avLst>
          </a:prstGeom>
          <a:solidFill>
            <a:srgbClr val="C00000"/>
          </a:solidFill>
        </p:spPr>
        <p:txBody>
          <a:bodyPr vert="horz" lIns="81269" tIns="40635" rIns="81269" bIns="40635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44" b="1" u="sng" dirty="0">
                <a:solidFill>
                  <a:schemeClr val="bg1"/>
                </a:solidFill>
                <a:sym typeface="Wingdings" panose="05000000000000000000" pitchFamily="2" charset="2"/>
              </a:rPr>
              <a:t>Thank You</a:t>
            </a:r>
            <a:endParaRPr lang="en-IN" sz="2844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4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Type of Enrolment</a:t>
            </a:r>
            <a:endParaRPr lang="en-IN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93834525"/>
              </p:ext>
            </p:extLst>
          </p:nvPr>
        </p:nvGraphicFramePr>
        <p:xfrm>
          <a:off x="636494" y="838200"/>
          <a:ext cx="10515600" cy="5300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33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3685" y="2244060"/>
            <a:ext cx="4964629" cy="2369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u="sng" dirty="0"/>
              <a:t>Case </a:t>
            </a:r>
            <a:r>
              <a:rPr lang="en-US" sz="4000" b="1" u="sng" dirty="0" smtClean="0"/>
              <a:t>One</a:t>
            </a:r>
          </a:p>
          <a:p>
            <a:pPr algn="ctr"/>
            <a:r>
              <a:rPr lang="en-US" sz="4000" b="1" u="sng" dirty="0" smtClean="0"/>
              <a:t/>
            </a:r>
            <a:br>
              <a:rPr lang="en-US" sz="4000" b="1" u="sng" dirty="0" smtClean="0"/>
            </a:br>
            <a:r>
              <a:rPr lang="en-US" sz="2800" b="1" dirty="0"/>
              <a:t>Resident having Proof of Birth</a:t>
            </a:r>
            <a:endParaRPr lang="en-US" sz="4000" b="1" dirty="0"/>
          </a:p>
          <a:p>
            <a:endParaRPr lang="en-IN" sz="4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3527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13690" y="6564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Select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“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Indian Resident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”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radio button in resident type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option. Further, In enrolment type select “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Document Based enrolment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” and  Select ‘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Yes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’ in case resident having proof of Birth.</a:t>
            </a:r>
            <a:endParaRPr lang="en-IN" dirty="0"/>
          </a:p>
        </p:txBody>
      </p:sp>
      <p:grpSp>
        <p:nvGrpSpPr>
          <p:cNvPr id="3" name="Group 2"/>
          <p:cNvGrpSpPr/>
          <p:nvPr/>
        </p:nvGrpSpPr>
        <p:grpSpPr>
          <a:xfrm>
            <a:off x="457202" y="4201172"/>
            <a:ext cx="2550460" cy="646331"/>
            <a:chOff x="457202" y="3994978"/>
            <a:chExt cx="2550460" cy="64633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940859" y="4272593"/>
              <a:ext cx="1066803" cy="10233"/>
            </a:xfrm>
            <a:prstGeom prst="straightConnector1">
              <a:avLst/>
            </a:prstGeom>
            <a:ln w="603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457202" y="3994978"/>
              <a:ext cx="14881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0000"/>
                  </a:solidFill>
                </a:rPr>
                <a:t>Select ‘Yes’ if having proof of birth</a:t>
              </a:r>
              <a:endParaRPr lang="en-IN" sz="12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1940859" y="2822586"/>
            <a:ext cx="1066802" cy="9116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58786" y="3656304"/>
            <a:ext cx="1066802" cy="9116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4616" y="-23091"/>
            <a:ext cx="12191999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Document based </a:t>
            </a:r>
            <a:r>
              <a:rPr lang="en-US" sz="3200" b="1" dirty="0" smtClean="0">
                <a:solidFill>
                  <a:schemeClr val="bg1"/>
                </a:solidFill>
              </a:rPr>
              <a:t>enrolment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8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31159</TotalTime>
  <Words>1699</Words>
  <Application>Microsoft Office PowerPoint</Application>
  <PresentationFormat>Widescreen</PresentationFormat>
  <Paragraphs>265</Paragraphs>
  <Slides>65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Aptos</vt:lpstr>
      <vt:lpstr>Arial</vt:lpstr>
      <vt:lpstr>Calibri</vt:lpstr>
      <vt:lpstr>Mangal</vt:lpstr>
      <vt:lpstr>Times New Roman</vt:lpstr>
      <vt:lpstr>Wingdings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 of Enrolment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</dc:creator>
  <cp:lastModifiedBy>Pankaj Harit</cp:lastModifiedBy>
  <cp:revision>1283</cp:revision>
  <dcterms:modified xsi:type="dcterms:W3CDTF">2025-06-22T14:43:20Z</dcterms:modified>
</cp:coreProperties>
</file>