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53"/>
  </p:notesMasterIdLst>
  <p:sldIdLst>
    <p:sldId id="493" r:id="rId2"/>
    <p:sldId id="494" r:id="rId3"/>
    <p:sldId id="495" r:id="rId4"/>
    <p:sldId id="496" r:id="rId5"/>
    <p:sldId id="497" r:id="rId6"/>
    <p:sldId id="503" r:id="rId7"/>
    <p:sldId id="576" r:id="rId8"/>
    <p:sldId id="504" r:id="rId9"/>
    <p:sldId id="577" r:id="rId10"/>
    <p:sldId id="505" r:id="rId11"/>
    <p:sldId id="498" r:id="rId12"/>
    <p:sldId id="499" r:id="rId13"/>
    <p:sldId id="543" r:id="rId14"/>
    <p:sldId id="556" r:id="rId15"/>
    <p:sldId id="557" r:id="rId16"/>
    <p:sldId id="570" r:id="rId17"/>
    <p:sldId id="571" r:id="rId18"/>
    <p:sldId id="558" r:id="rId19"/>
    <p:sldId id="559" r:id="rId20"/>
    <p:sldId id="561" r:id="rId21"/>
    <p:sldId id="562" r:id="rId22"/>
    <p:sldId id="563" r:id="rId23"/>
    <p:sldId id="564" r:id="rId24"/>
    <p:sldId id="565" r:id="rId25"/>
    <p:sldId id="572" r:id="rId26"/>
    <p:sldId id="573" r:id="rId27"/>
    <p:sldId id="574" r:id="rId28"/>
    <p:sldId id="575" r:id="rId29"/>
    <p:sldId id="578" r:id="rId30"/>
    <p:sldId id="579" r:id="rId31"/>
    <p:sldId id="580" r:id="rId32"/>
    <p:sldId id="581" r:id="rId33"/>
    <p:sldId id="582" r:id="rId34"/>
    <p:sldId id="583" r:id="rId35"/>
    <p:sldId id="599" r:id="rId36"/>
    <p:sldId id="584" r:id="rId37"/>
    <p:sldId id="585" r:id="rId38"/>
    <p:sldId id="586" r:id="rId39"/>
    <p:sldId id="587" r:id="rId40"/>
    <p:sldId id="588" r:id="rId41"/>
    <p:sldId id="589" r:id="rId42"/>
    <p:sldId id="590" r:id="rId43"/>
    <p:sldId id="591" r:id="rId44"/>
    <p:sldId id="592" r:id="rId45"/>
    <p:sldId id="593" r:id="rId46"/>
    <p:sldId id="594" r:id="rId47"/>
    <p:sldId id="595" r:id="rId48"/>
    <p:sldId id="596" r:id="rId49"/>
    <p:sldId id="597" r:id="rId50"/>
    <p:sldId id="598" r:id="rId51"/>
    <p:sldId id="600" r:id="rId52"/>
  </p:sldIdLst>
  <p:sldSz cx="12192000" cy="6858000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14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4783" autoAdjust="0"/>
  </p:normalViewPr>
  <p:slideViewPr>
    <p:cSldViewPr snapToGrid="0">
      <p:cViewPr varScale="1">
        <p:scale>
          <a:sx n="85" d="100"/>
          <a:sy n="85" d="100"/>
        </p:scale>
        <p:origin x="490" y="72"/>
      </p:cViewPr>
      <p:guideLst>
        <p:guide orient="horz" pos="528"/>
        <p:guide pos="144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032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32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33C02D-0F73-49AF-AE8A-0DFC0104EF47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IN"/>
        </a:p>
      </dgm:t>
    </dgm:pt>
    <dgm:pt modelId="{30D8A8B5-A7B9-44A4-8350-CB0BE0129488}">
      <dgm:prSet phldrT="[Text]" custT="1"/>
      <dgm:spPr/>
      <dgm:t>
        <a:bodyPr/>
        <a:lstStyle/>
        <a:p>
          <a:r>
            <a:rPr lang="en-US" sz="2000" b="1" dirty="0" smtClean="0">
              <a:latin typeface="+mj-lt"/>
            </a:rPr>
            <a:t>Type of Address</a:t>
          </a:r>
          <a:endParaRPr lang="en-IN" sz="2000" b="1" dirty="0">
            <a:latin typeface="+mj-lt"/>
          </a:endParaRPr>
        </a:p>
      </dgm:t>
    </dgm:pt>
    <dgm:pt modelId="{B2907832-BBF3-45B6-AFE4-4137C51240AB}" type="parTrans" cxnId="{DFAACD40-1B73-4B54-8799-B5A31E80518F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B8C2C912-01B0-4E44-9E73-CB1FE21BAA84}" type="sibTrans" cxnId="{DFAACD40-1B73-4B54-8799-B5A31E80518F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5ABE7918-15D1-4F27-8FD9-231BFEB7ACA7}">
      <dgm:prSet phldrT="[Text]" custT="1"/>
      <dgm:spPr/>
      <dgm:t>
        <a:bodyPr/>
        <a:lstStyle/>
        <a:p>
          <a:r>
            <a:rPr lang="en-US" sz="2000" b="1" dirty="0" smtClean="0">
              <a:latin typeface="+mj-lt"/>
            </a:rPr>
            <a:t>Indian Address</a:t>
          </a:r>
          <a:endParaRPr lang="en-IN" sz="2000" b="1" dirty="0">
            <a:latin typeface="+mj-lt"/>
          </a:endParaRPr>
        </a:p>
      </dgm:t>
    </dgm:pt>
    <dgm:pt modelId="{356F2879-867F-4376-98FF-B6A73671407F}" type="parTrans" cxnId="{026BAFBE-3BFA-4BBB-B586-9D07D818C7A1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E2A84FDD-E94E-4CBC-A5A7-A1ED9DF38815}" type="sibTrans" cxnId="{026BAFBE-3BFA-4BBB-B586-9D07D818C7A1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829EB921-D80A-40CA-9EA7-43CFF7B0FEBC}">
      <dgm:prSet phldrT="[Text]" custT="1"/>
      <dgm:spPr/>
      <dgm:t>
        <a:bodyPr/>
        <a:lstStyle/>
        <a:p>
          <a:r>
            <a:rPr lang="en-US" sz="2000" b="1" dirty="0" smtClean="0">
              <a:latin typeface="+mj-lt"/>
            </a:rPr>
            <a:t>Foreign Address</a:t>
          </a:r>
          <a:endParaRPr lang="en-IN" sz="2000" b="1" dirty="0">
            <a:latin typeface="+mj-lt"/>
          </a:endParaRPr>
        </a:p>
      </dgm:t>
    </dgm:pt>
    <dgm:pt modelId="{E30C636D-A36D-47B9-9288-292C58F5620C}" type="parTrans" cxnId="{5F6E25F0-F7F3-44A3-86CE-D87719561D8B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22996200-9A3B-41BE-A01F-7BA366D3A9F9}" type="sibTrans" cxnId="{5F6E25F0-F7F3-44A3-86CE-D87719561D8B}">
      <dgm:prSet/>
      <dgm:spPr/>
      <dgm:t>
        <a:bodyPr/>
        <a:lstStyle/>
        <a:p>
          <a:endParaRPr lang="en-IN">
            <a:latin typeface="+mj-lt"/>
          </a:endParaRPr>
        </a:p>
      </dgm:t>
    </dgm:pt>
    <dgm:pt modelId="{71E2840B-672E-4359-9A64-8478F72A91F8}" type="pres">
      <dgm:prSet presAssocID="{9333C02D-0F73-49AF-AE8A-0DFC0104EF4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E6D73D80-5102-4CE1-A966-A8B0263916AB}" type="pres">
      <dgm:prSet presAssocID="{30D8A8B5-A7B9-44A4-8350-CB0BE0129488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BC32F38F-11C8-470E-AFB1-E9BBE5C9B148}" type="pres">
      <dgm:prSet presAssocID="{30D8A8B5-A7B9-44A4-8350-CB0BE0129488}" presName="rootComposite1" presStyleCnt="0"/>
      <dgm:spPr/>
      <dgm:t>
        <a:bodyPr/>
        <a:lstStyle/>
        <a:p>
          <a:endParaRPr lang="en-IN"/>
        </a:p>
      </dgm:t>
    </dgm:pt>
    <dgm:pt modelId="{62C4419C-F964-4035-BFD1-BD4DCC1816CA}" type="pres">
      <dgm:prSet presAssocID="{30D8A8B5-A7B9-44A4-8350-CB0BE012948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9F000377-2277-4888-86DA-6690705AB073}" type="pres">
      <dgm:prSet presAssocID="{30D8A8B5-A7B9-44A4-8350-CB0BE0129488}" presName="rootConnector1" presStyleLbl="node1" presStyleIdx="0" presStyleCnt="0"/>
      <dgm:spPr/>
      <dgm:t>
        <a:bodyPr/>
        <a:lstStyle/>
        <a:p>
          <a:endParaRPr lang="en-IN"/>
        </a:p>
      </dgm:t>
    </dgm:pt>
    <dgm:pt modelId="{2597F661-9463-44CF-B958-BA855D4CBF51}" type="pres">
      <dgm:prSet presAssocID="{30D8A8B5-A7B9-44A4-8350-CB0BE0129488}" presName="hierChild2" presStyleCnt="0"/>
      <dgm:spPr/>
      <dgm:t>
        <a:bodyPr/>
        <a:lstStyle/>
        <a:p>
          <a:endParaRPr lang="en-IN"/>
        </a:p>
      </dgm:t>
    </dgm:pt>
    <dgm:pt modelId="{FBCEAFEB-0BE1-4F56-86DA-4C585EB2AD8A}" type="pres">
      <dgm:prSet presAssocID="{356F2879-867F-4376-98FF-B6A73671407F}" presName="Name37" presStyleLbl="parChTrans1D2" presStyleIdx="0" presStyleCnt="2"/>
      <dgm:spPr/>
      <dgm:t>
        <a:bodyPr/>
        <a:lstStyle/>
        <a:p>
          <a:endParaRPr lang="en-IN"/>
        </a:p>
      </dgm:t>
    </dgm:pt>
    <dgm:pt modelId="{2E831E64-E21D-4862-BA32-176D1757DCD7}" type="pres">
      <dgm:prSet presAssocID="{5ABE7918-15D1-4F27-8FD9-231BFEB7ACA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0BBFCB75-D9D3-46F0-9A1A-80F88B06EE68}" type="pres">
      <dgm:prSet presAssocID="{5ABE7918-15D1-4F27-8FD9-231BFEB7ACA7}" presName="rootComposite" presStyleCnt="0"/>
      <dgm:spPr/>
      <dgm:t>
        <a:bodyPr/>
        <a:lstStyle/>
        <a:p>
          <a:endParaRPr lang="en-IN"/>
        </a:p>
      </dgm:t>
    </dgm:pt>
    <dgm:pt modelId="{74E9553E-0047-48A8-88FF-90A043CD03DA}" type="pres">
      <dgm:prSet presAssocID="{5ABE7918-15D1-4F27-8FD9-231BFEB7ACA7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B19EBEBB-9839-4817-A286-BD846A97B871}" type="pres">
      <dgm:prSet presAssocID="{5ABE7918-15D1-4F27-8FD9-231BFEB7ACA7}" presName="rootConnector" presStyleLbl="node2" presStyleIdx="0" presStyleCnt="2"/>
      <dgm:spPr/>
      <dgm:t>
        <a:bodyPr/>
        <a:lstStyle/>
        <a:p>
          <a:endParaRPr lang="en-IN"/>
        </a:p>
      </dgm:t>
    </dgm:pt>
    <dgm:pt modelId="{3BBA0A26-1ADB-4A9E-AF37-7D03075EC625}" type="pres">
      <dgm:prSet presAssocID="{5ABE7918-15D1-4F27-8FD9-231BFEB7ACA7}" presName="hierChild4" presStyleCnt="0"/>
      <dgm:spPr/>
      <dgm:t>
        <a:bodyPr/>
        <a:lstStyle/>
        <a:p>
          <a:endParaRPr lang="en-IN"/>
        </a:p>
      </dgm:t>
    </dgm:pt>
    <dgm:pt modelId="{DBE8FB5B-69C8-43FC-A1A6-6A004B5C8AE0}" type="pres">
      <dgm:prSet presAssocID="{5ABE7918-15D1-4F27-8FD9-231BFEB7ACA7}" presName="hierChild5" presStyleCnt="0"/>
      <dgm:spPr/>
      <dgm:t>
        <a:bodyPr/>
        <a:lstStyle/>
        <a:p>
          <a:endParaRPr lang="en-IN"/>
        </a:p>
      </dgm:t>
    </dgm:pt>
    <dgm:pt modelId="{CF398044-D4BD-4CC7-A526-24F1012A4671}" type="pres">
      <dgm:prSet presAssocID="{E30C636D-A36D-47B9-9288-292C58F5620C}" presName="Name37" presStyleLbl="parChTrans1D2" presStyleIdx="1" presStyleCnt="2"/>
      <dgm:spPr/>
      <dgm:t>
        <a:bodyPr/>
        <a:lstStyle/>
        <a:p>
          <a:endParaRPr lang="en-IN"/>
        </a:p>
      </dgm:t>
    </dgm:pt>
    <dgm:pt modelId="{C02C1837-70DA-489B-B9C4-A6EC1D10DBE6}" type="pres">
      <dgm:prSet presAssocID="{829EB921-D80A-40CA-9EA7-43CFF7B0FEB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IN"/>
        </a:p>
      </dgm:t>
    </dgm:pt>
    <dgm:pt modelId="{63539554-EDDE-4361-B993-81ED76587EBF}" type="pres">
      <dgm:prSet presAssocID="{829EB921-D80A-40CA-9EA7-43CFF7B0FEBC}" presName="rootComposite" presStyleCnt="0"/>
      <dgm:spPr/>
      <dgm:t>
        <a:bodyPr/>
        <a:lstStyle/>
        <a:p>
          <a:endParaRPr lang="en-IN"/>
        </a:p>
      </dgm:t>
    </dgm:pt>
    <dgm:pt modelId="{C3CFC7F2-7B4A-4F6E-9F1A-95D776BD1557}" type="pres">
      <dgm:prSet presAssocID="{829EB921-D80A-40CA-9EA7-43CFF7B0FEB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C100CEFE-64EC-4AC6-96E6-DFA6B2099518}" type="pres">
      <dgm:prSet presAssocID="{829EB921-D80A-40CA-9EA7-43CFF7B0FEBC}" presName="rootConnector" presStyleLbl="node2" presStyleIdx="1" presStyleCnt="2"/>
      <dgm:spPr/>
      <dgm:t>
        <a:bodyPr/>
        <a:lstStyle/>
        <a:p>
          <a:endParaRPr lang="en-IN"/>
        </a:p>
      </dgm:t>
    </dgm:pt>
    <dgm:pt modelId="{3CD99D93-9421-42A3-9387-6110561159B0}" type="pres">
      <dgm:prSet presAssocID="{829EB921-D80A-40CA-9EA7-43CFF7B0FEBC}" presName="hierChild4" presStyleCnt="0"/>
      <dgm:spPr/>
      <dgm:t>
        <a:bodyPr/>
        <a:lstStyle/>
        <a:p>
          <a:endParaRPr lang="en-IN"/>
        </a:p>
      </dgm:t>
    </dgm:pt>
    <dgm:pt modelId="{B769DC4D-7964-4246-8508-8B7A60E8AE12}" type="pres">
      <dgm:prSet presAssocID="{829EB921-D80A-40CA-9EA7-43CFF7B0FEBC}" presName="hierChild5" presStyleCnt="0"/>
      <dgm:spPr/>
      <dgm:t>
        <a:bodyPr/>
        <a:lstStyle/>
        <a:p>
          <a:endParaRPr lang="en-IN"/>
        </a:p>
      </dgm:t>
    </dgm:pt>
    <dgm:pt modelId="{64A98B09-402E-4E20-85EC-F05D7AD178F8}" type="pres">
      <dgm:prSet presAssocID="{30D8A8B5-A7B9-44A4-8350-CB0BE0129488}" presName="hierChild3" presStyleCnt="0"/>
      <dgm:spPr/>
      <dgm:t>
        <a:bodyPr/>
        <a:lstStyle/>
        <a:p>
          <a:endParaRPr lang="en-IN"/>
        </a:p>
      </dgm:t>
    </dgm:pt>
  </dgm:ptLst>
  <dgm:cxnLst>
    <dgm:cxn modelId="{7F88CBBF-E817-473C-ADFE-5794C1D9EB10}" type="presOf" srcId="{9333C02D-0F73-49AF-AE8A-0DFC0104EF47}" destId="{71E2840B-672E-4359-9A64-8478F72A91F8}" srcOrd="0" destOrd="0" presId="urn:microsoft.com/office/officeart/2005/8/layout/orgChart1"/>
    <dgm:cxn modelId="{78475DAF-61A3-4353-93F9-A13046D6F54B}" type="presOf" srcId="{829EB921-D80A-40CA-9EA7-43CFF7B0FEBC}" destId="{C3CFC7F2-7B4A-4F6E-9F1A-95D776BD1557}" srcOrd="0" destOrd="0" presId="urn:microsoft.com/office/officeart/2005/8/layout/orgChart1"/>
    <dgm:cxn modelId="{3EE4AB39-EC48-4328-A816-40ADCDA89337}" type="presOf" srcId="{356F2879-867F-4376-98FF-B6A73671407F}" destId="{FBCEAFEB-0BE1-4F56-86DA-4C585EB2AD8A}" srcOrd="0" destOrd="0" presId="urn:microsoft.com/office/officeart/2005/8/layout/orgChart1"/>
    <dgm:cxn modelId="{5723EA27-188E-4067-A740-E747F0823D28}" type="presOf" srcId="{30D8A8B5-A7B9-44A4-8350-CB0BE0129488}" destId="{9F000377-2277-4888-86DA-6690705AB073}" srcOrd="1" destOrd="0" presId="urn:microsoft.com/office/officeart/2005/8/layout/orgChart1"/>
    <dgm:cxn modelId="{DFAACD40-1B73-4B54-8799-B5A31E80518F}" srcId="{9333C02D-0F73-49AF-AE8A-0DFC0104EF47}" destId="{30D8A8B5-A7B9-44A4-8350-CB0BE0129488}" srcOrd="0" destOrd="0" parTransId="{B2907832-BBF3-45B6-AFE4-4137C51240AB}" sibTransId="{B8C2C912-01B0-4E44-9E73-CB1FE21BAA84}"/>
    <dgm:cxn modelId="{D6D2E3DF-C595-4D7C-8F31-AA0B749189F3}" type="presOf" srcId="{30D8A8B5-A7B9-44A4-8350-CB0BE0129488}" destId="{62C4419C-F964-4035-BFD1-BD4DCC1816CA}" srcOrd="0" destOrd="0" presId="urn:microsoft.com/office/officeart/2005/8/layout/orgChart1"/>
    <dgm:cxn modelId="{5F6E25F0-F7F3-44A3-86CE-D87719561D8B}" srcId="{30D8A8B5-A7B9-44A4-8350-CB0BE0129488}" destId="{829EB921-D80A-40CA-9EA7-43CFF7B0FEBC}" srcOrd="1" destOrd="0" parTransId="{E30C636D-A36D-47B9-9288-292C58F5620C}" sibTransId="{22996200-9A3B-41BE-A01F-7BA366D3A9F9}"/>
    <dgm:cxn modelId="{09E2E67B-CEFF-4B5F-AD4A-76233AD68E1C}" type="presOf" srcId="{5ABE7918-15D1-4F27-8FD9-231BFEB7ACA7}" destId="{74E9553E-0047-48A8-88FF-90A043CD03DA}" srcOrd="0" destOrd="0" presId="urn:microsoft.com/office/officeart/2005/8/layout/orgChart1"/>
    <dgm:cxn modelId="{ED04F9D8-E5EA-463C-BBDF-09CF1CC35DF1}" type="presOf" srcId="{829EB921-D80A-40CA-9EA7-43CFF7B0FEBC}" destId="{C100CEFE-64EC-4AC6-96E6-DFA6B2099518}" srcOrd="1" destOrd="0" presId="urn:microsoft.com/office/officeart/2005/8/layout/orgChart1"/>
    <dgm:cxn modelId="{ED06889A-D6F5-4E09-8740-143BAE8F0BFB}" type="presOf" srcId="{5ABE7918-15D1-4F27-8FD9-231BFEB7ACA7}" destId="{B19EBEBB-9839-4817-A286-BD846A97B871}" srcOrd="1" destOrd="0" presId="urn:microsoft.com/office/officeart/2005/8/layout/orgChart1"/>
    <dgm:cxn modelId="{493471A5-91EA-4923-93BA-6F9405AB0652}" type="presOf" srcId="{E30C636D-A36D-47B9-9288-292C58F5620C}" destId="{CF398044-D4BD-4CC7-A526-24F1012A4671}" srcOrd="0" destOrd="0" presId="urn:microsoft.com/office/officeart/2005/8/layout/orgChart1"/>
    <dgm:cxn modelId="{026BAFBE-3BFA-4BBB-B586-9D07D818C7A1}" srcId="{30D8A8B5-A7B9-44A4-8350-CB0BE0129488}" destId="{5ABE7918-15D1-4F27-8FD9-231BFEB7ACA7}" srcOrd="0" destOrd="0" parTransId="{356F2879-867F-4376-98FF-B6A73671407F}" sibTransId="{E2A84FDD-E94E-4CBC-A5A7-A1ED9DF38815}"/>
    <dgm:cxn modelId="{88915822-2A53-41C3-B403-A81DFFFD9856}" type="presParOf" srcId="{71E2840B-672E-4359-9A64-8478F72A91F8}" destId="{E6D73D80-5102-4CE1-A966-A8B0263916AB}" srcOrd="0" destOrd="0" presId="urn:microsoft.com/office/officeart/2005/8/layout/orgChart1"/>
    <dgm:cxn modelId="{CF520805-9009-431F-8107-E2C29216E20E}" type="presParOf" srcId="{E6D73D80-5102-4CE1-A966-A8B0263916AB}" destId="{BC32F38F-11C8-470E-AFB1-E9BBE5C9B148}" srcOrd="0" destOrd="0" presId="urn:microsoft.com/office/officeart/2005/8/layout/orgChart1"/>
    <dgm:cxn modelId="{91669B52-3168-435E-8BFB-A2BE2304E2FC}" type="presParOf" srcId="{BC32F38F-11C8-470E-AFB1-E9BBE5C9B148}" destId="{62C4419C-F964-4035-BFD1-BD4DCC1816CA}" srcOrd="0" destOrd="0" presId="urn:microsoft.com/office/officeart/2005/8/layout/orgChart1"/>
    <dgm:cxn modelId="{FCB652C1-EC95-4A06-B9D7-B68CF8959A91}" type="presParOf" srcId="{BC32F38F-11C8-470E-AFB1-E9BBE5C9B148}" destId="{9F000377-2277-4888-86DA-6690705AB073}" srcOrd="1" destOrd="0" presId="urn:microsoft.com/office/officeart/2005/8/layout/orgChart1"/>
    <dgm:cxn modelId="{C561F5B7-5F7D-42E4-B9B3-2462FF457463}" type="presParOf" srcId="{E6D73D80-5102-4CE1-A966-A8B0263916AB}" destId="{2597F661-9463-44CF-B958-BA855D4CBF51}" srcOrd="1" destOrd="0" presId="urn:microsoft.com/office/officeart/2005/8/layout/orgChart1"/>
    <dgm:cxn modelId="{AAAFE53C-FE0D-438B-8FE9-8DE5738D0E8D}" type="presParOf" srcId="{2597F661-9463-44CF-B958-BA855D4CBF51}" destId="{FBCEAFEB-0BE1-4F56-86DA-4C585EB2AD8A}" srcOrd="0" destOrd="0" presId="urn:microsoft.com/office/officeart/2005/8/layout/orgChart1"/>
    <dgm:cxn modelId="{43A8BB40-B5A3-4CFA-A1A7-DE4DCB41FD47}" type="presParOf" srcId="{2597F661-9463-44CF-B958-BA855D4CBF51}" destId="{2E831E64-E21D-4862-BA32-176D1757DCD7}" srcOrd="1" destOrd="0" presId="urn:microsoft.com/office/officeart/2005/8/layout/orgChart1"/>
    <dgm:cxn modelId="{E6EB676F-4911-40F7-82AB-F969A3A28421}" type="presParOf" srcId="{2E831E64-E21D-4862-BA32-176D1757DCD7}" destId="{0BBFCB75-D9D3-46F0-9A1A-80F88B06EE68}" srcOrd="0" destOrd="0" presId="urn:microsoft.com/office/officeart/2005/8/layout/orgChart1"/>
    <dgm:cxn modelId="{A569466A-26BF-4487-B947-9F98019B7689}" type="presParOf" srcId="{0BBFCB75-D9D3-46F0-9A1A-80F88B06EE68}" destId="{74E9553E-0047-48A8-88FF-90A043CD03DA}" srcOrd="0" destOrd="0" presId="urn:microsoft.com/office/officeart/2005/8/layout/orgChart1"/>
    <dgm:cxn modelId="{BD893CBC-DB2F-4F99-B6B3-AF907B677662}" type="presParOf" srcId="{0BBFCB75-D9D3-46F0-9A1A-80F88B06EE68}" destId="{B19EBEBB-9839-4817-A286-BD846A97B871}" srcOrd="1" destOrd="0" presId="urn:microsoft.com/office/officeart/2005/8/layout/orgChart1"/>
    <dgm:cxn modelId="{CF83BB9D-F00D-4A15-9206-779B645E7D77}" type="presParOf" srcId="{2E831E64-E21D-4862-BA32-176D1757DCD7}" destId="{3BBA0A26-1ADB-4A9E-AF37-7D03075EC625}" srcOrd="1" destOrd="0" presId="urn:microsoft.com/office/officeart/2005/8/layout/orgChart1"/>
    <dgm:cxn modelId="{11AF974A-A0BE-421E-99EE-7A7CE7317701}" type="presParOf" srcId="{2E831E64-E21D-4862-BA32-176D1757DCD7}" destId="{DBE8FB5B-69C8-43FC-A1A6-6A004B5C8AE0}" srcOrd="2" destOrd="0" presId="urn:microsoft.com/office/officeart/2005/8/layout/orgChart1"/>
    <dgm:cxn modelId="{3AB97F6F-E61C-42DB-8570-21DD33763E23}" type="presParOf" srcId="{2597F661-9463-44CF-B958-BA855D4CBF51}" destId="{CF398044-D4BD-4CC7-A526-24F1012A4671}" srcOrd="2" destOrd="0" presId="urn:microsoft.com/office/officeart/2005/8/layout/orgChart1"/>
    <dgm:cxn modelId="{E9F45A9A-D995-4EC4-BA3D-E104BCC29BFA}" type="presParOf" srcId="{2597F661-9463-44CF-B958-BA855D4CBF51}" destId="{C02C1837-70DA-489B-B9C4-A6EC1D10DBE6}" srcOrd="3" destOrd="0" presId="urn:microsoft.com/office/officeart/2005/8/layout/orgChart1"/>
    <dgm:cxn modelId="{14DC4A1A-CAAB-4D81-88FB-36B4C8AF8894}" type="presParOf" srcId="{C02C1837-70DA-489B-B9C4-A6EC1D10DBE6}" destId="{63539554-EDDE-4361-B993-81ED76587EBF}" srcOrd="0" destOrd="0" presId="urn:microsoft.com/office/officeart/2005/8/layout/orgChart1"/>
    <dgm:cxn modelId="{DBFCA81B-0ADC-4E76-AE96-C30B4CB2A6A4}" type="presParOf" srcId="{63539554-EDDE-4361-B993-81ED76587EBF}" destId="{C3CFC7F2-7B4A-4F6E-9F1A-95D776BD1557}" srcOrd="0" destOrd="0" presId="urn:microsoft.com/office/officeart/2005/8/layout/orgChart1"/>
    <dgm:cxn modelId="{37709DE1-8E40-4CD6-8447-877B585CF49A}" type="presParOf" srcId="{63539554-EDDE-4361-B993-81ED76587EBF}" destId="{C100CEFE-64EC-4AC6-96E6-DFA6B2099518}" srcOrd="1" destOrd="0" presId="urn:microsoft.com/office/officeart/2005/8/layout/orgChart1"/>
    <dgm:cxn modelId="{C2F2B077-2474-4566-B359-1CE6C1AF9EFC}" type="presParOf" srcId="{C02C1837-70DA-489B-B9C4-A6EC1D10DBE6}" destId="{3CD99D93-9421-42A3-9387-6110561159B0}" srcOrd="1" destOrd="0" presId="urn:microsoft.com/office/officeart/2005/8/layout/orgChart1"/>
    <dgm:cxn modelId="{22536C8B-99EB-4EE0-A053-B85FD1417290}" type="presParOf" srcId="{C02C1837-70DA-489B-B9C4-A6EC1D10DBE6}" destId="{B769DC4D-7964-4246-8508-8B7A60E8AE12}" srcOrd="2" destOrd="0" presId="urn:microsoft.com/office/officeart/2005/8/layout/orgChart1"/>
    <dgm:cxn modelId="{4FC36061-F0E8-4726-96D2-DA2256358AC7}" type="presParOf" srcId="{E6D73D80-5102-4CE1-A966-A8B0263916AB}" destId="{64A98B09-402E-4E20-85EC-F05D7AD178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5938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9" tIns="45708" rIns="91419" bIns="4570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55937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9" tIns="45708" rIns="91419" bIns="4570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3863" y="698500"/>
            <a:ext cx="6205537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4850" y="4421188"/>
            <a:ext cx="5643563" cy="4189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9" tIns="45708" rIns="91419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55938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9" tIns="45708" rIns="91419" bIns="4570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42375"/>
            <a:ext cx="3055937" cy="4651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19" tIns="45708" rIns="91419" bIns="4570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9073940E-24B4-48EB-AEF6-4795CD6165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6413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3263B-795D-4547-AA9C-EFF8068E7631}" type="slidenum">
              <a:rPr lang="en-US" altLang="en-US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1338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A51BFB2-D3E9-A5E7-8A09-0822796E6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1E02A000-2DD5-DFB6-8EF8-BF892A3921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0A178B69-1142-12AA-114D-6032A4480D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1A8F64B-FBFF-885E-343E-6E946CF30E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17AC2A-7B55-4EC7-9821-B466531940AB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257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2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9489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3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8945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5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5706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6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4527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10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6834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12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6801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31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2408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711200"/>
            <a:ext cx="6315075" cy="3552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21982" y="4500126"/>
            <a:ext cx="5775839" cy="426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t" anchorCtr="0">
            <a:noAutofit/>
          </a:bodyPr>
          <a:lstStyle/>
          <a:p>
            <a:pPr>
              <a:buClr>
                <a:schemeClr val="dk1"/>
              </a:buClr>
              <a:buSzPts val="400"/>
            </a:pP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4089556" y="8998608"/>
            <a:ext cx="3128580" cy="473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414" tIns="48193" rIns="96414" bIns="48193" anchor="b" anchorCtr="0">
            <a:noAutofit/>
          </a:bodyPr>
          <a:lstStyle/>
          <a:p>
            <a:pPr algn="r">
              <a:buClr>
                <a:srgbClr val="000000"/>
              </a:buClr>
              <a:buSzPts val="300"/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pPr algn="r">
                <a:buClr>
                  <a:srgbClr val="000000"/>
                </a:buClr>
                <a:buSzPts val="300"/>
                <a:buFont typeface="Arial"/>
                <a:buNone/>
              </a:pPr>
              <a:t>33</a:t>
            </a:fld>
            <a:endParaRPr kern="0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9679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ushar.vashisht\AppData\Local\Microsoft\Windows\Temporary Internet Files\Content.Outlook\UW4HSOXZ\AADHAR logo ENGLISH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09250" y="6080125"/>
            <a:ext cx="136683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C59B90-021C-4CFE-8898-6D0303543A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E44CBE-C87B-4476-9B2E-D25571749A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12FDE8-B1CC-455E-BC31-09E085F2D6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gradFill rotWithShape="1">
          <a:gsLst>
            <a:gs pos="79000">
              <a:schemeClr val="accent4">
                <a:lumMod val="20000"/>
                <a:lumOff val="80000"/>
              </a:schemeClr>
            </a:gs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8" descr="Picture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452">
            <a:off x="1662760" y="2991342"/>
            <a:ext cx="1056737" cy="2880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8" descr="Picture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452">
            <a:off x="1557871" y="2919334"/>
            <a:ext cx="1056737" cy="2880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Picture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452">
            <a:off x="1485863" y="2785973"/>
            <a:ext cx="1056737" cy="2880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963" y="675764"/>
            <a:ext cx="2249474" cy="14478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7608" y="6300850"/>
            <a:ext cx="12174392" cy="5571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  <a:p>
            <a:pPr algn="ctr"/>
            <a:r>
              <a:rPr lang="en-US" sz="1800" b="1" dirty="0">
                <a:solidFill>
                  <a:srgbClr val="000000"/>
                </a:solidFill>
              </a:rPr>
              <a:t>Vision: To empower residents of India with a unique identity and a digital platform to authenticate anytime, anywhere</a:t>
            </a:r>
          </a:p>
          <a:p>
            <a:pPr algn="ctr"/>
            <a:r>
              <a:rPr lang="en-US" sz="1600" b="1" dirty="0"/>
              <a:t> 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5486400" y="2123565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Unique Identification Authority of India</a:t>
            </a:r>
          </a:p>
        </p:txBody>
      </p:sp>
      <p:pic>
        <p:nvPicPr>
          <p:cNvPr id="15" name="Picture 18" descr="Picture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452">
            <a:off x="1374728" y="2703310"/>
            <a:ext cx="1056737" cy="2880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4439816" y="380010"/>
            <a:ext cx="0" cy="5641278"/>
          </a:xfrm>
          <a:prstGeom prst="line">
            <a:avLst/>
          </a:prstGeom>
          <a:ln w="381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http://www.14gaam.com/Image/Logo-Indian-Government.gi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98794"/>
            <a:ext cx="1368152" cy="232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057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152790"/>
            <a:ext cx="10252400" cy="915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200" u="sng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193801"/>
            <a:ext cx="11360800" cy="48980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81654" lvl="0" indent="-36124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96"/>
            </a:lvl1pPr>
            <a:lvl2pPr marL="963307" lvl="1" indent="-33448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444960" lvl="2" indent="-33448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926613" lvl="3" indent="-33448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408267" lvl="4" indent="-33448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889920" lvl="5" indent="-33448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371573" lvl="6" indent="-33448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853226" lvl="7" indent="-33448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334879" lvl="8" indent="-33448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 rtl="0"/>
            <a:fld id="{00000000-1234-1234-1234-123412341234}" type="slidenum">
              <a:rPr lang="en" sz="948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" sz="948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25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u="sng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9B7057-1C5E-40A4-B74B-F731C38BE3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17A023-08F4-4499-B1D9-AFD76741CA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73AE9C-F564-4F53-ACD0-B2EF2BA089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0FA211-68F7-4262-B19C-733C8D935E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A2F828-7834-43B1-B208-177CB8A988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455BCD-91F9-4619-9DFF-E37A1891B7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08941D-0C70-4D6A-9F3B-09E000EFC5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1AC8CD-0DCB-47A2-9972-9780708204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3200" y="838200"/>
            <a:ext cx="1168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0337605-AEC3-49D0-A333-CCBD1A1FDB1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6" descr="Template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27000" y="6218238"/>
            <a:ext cx="55880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" descr="C:\Users\tushar.vashisht\AppData\Local\Microsoft\Windows\Temporary Internet Files\Content.Outlook\UW4HSOXZ\AADHAR logo ENGLISH (2)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0509250" y="6080125"/>
            <a:ext cx="1366838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95800" y="3445562"/>
            <a:ext cx="7425267" cy="830997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perspectiveRelaxedModerately"/>
              <a:lightRig rig="threePt" dir="t"/>
            </a:scene3d>
            <a:flatTx/>
          </a:bodyPr>
          <a:lstStyle/>
          <a:p>
            <a:pPr algn="ctr">
              <a:lnSpc>
                <a:spcPct val="100000"/>
              </a:lnSpc>
            </a:pPr>
            <a:r>
              <a:rPr lang="en-US" sz="2800" b="1" dirty="0" smtClean="0"/>
              <a:t>Adult Enrolment - Non Resident Indian </a:t>
            </a:r>
            <a:br>
              <a:rPr lang="en-US" sz="2800" b="1" dirty="0" smtClean="0"/>
            </a:br>
            <a:r>
              <a:rPr lang="en-US" sz="2000" b="1" dirty="0" smtClean="0"/>
              <a:t>(18 Years and above)</a:t>
            </a:r>
            <a:endParaRPr lang="en-IN" sz="2800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96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850" y="1786499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12301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Step-7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Enter valid </a:t>
            </a:r>
            <a:r>
              <a:rPr lang="en-US" kern="0" dirty="0" smtClean="0">
                <a:latin typeface="Calibri" panose="020F0502020204030204" pitchFamily="34" charset="0"/>
              </a:rPr>
              <a:t>‘</a:t>
            </a:r>
            <a:r>
              <a:rPr lang="en-US" b="1" kern="0" dirty="0" smtClean="0">
                <a:latin typeface="Calibri" panose="020F0502020204030204" pitchFamily="34" charset="0"/>
              </a:rPr>
              <a:t>email </a:t>
            </a:r>
            <a:r>
              <a:rPr lang="en-US" b="1" kern="0" dirty="0">
                <a:latin typeface="Calibri" panose="020F0502020204030204" pitchFamily="34" charset="0"/>
              </a:rPr>
              <a:t>address (mandatory</a:t>
            </a:r>
            <a:r>
              <a:rPr lang="en-US" b="1" kern="0" dirty="0" smtClean="0">
                <a:latin typeface="Calibri" panose="020F0502020204030204" pitchFamily="34" charset="0"/>
              </a:rPr>
              <a:t>)’</a:t>
            </a:r>
            <a:r>
              <a:rPr lang="en-US" kern="0" dirty="0" smtClean="0">
                <a:latin typeface="Calibri" panose="020F0502020204030204" pitchFamily="34" charset="0"/>
              </a:rPr>
              <a:t> </a:t>
            </a:r>
            <a:r>
              <a:rPr lang="en-US" kern="0" dirty="0">
                <a:latin typeface="Calibri" panose="020F0502020204030204" pitchFamily="34" charset="0"/>
              </a:rPr>
              <a:t>and mobile number (optional).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03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0230" y="457197"/>
            <a:ext cx="10737575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Step-8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sz="1600" kern="0" dirty="0">
                <a:latin typeface="Calibri" panose="020F0502020204030204" pitchFamily="34" charset="0"/>
              </a:rPr>
              <a:t>Enter basic details of the resident </a:t>
            </a:r>
            <a:r>
              <a:rPr lang="en-US" sz="1600" kern="0" dirty="0" smtClean="0">
                <a:latin typeface="Calibri" panose="020F0502020204030204" pitchFamily="34" charset="0"/>
              </a:rPr>
              <a:t>as </a:t>
            </a:r>
            <a:r>
              <a:rPr lang="en-US" sz="1600" kern="0" dirty="0">
                <a:latin typeface="Calibri" panose="020F0502020204030204" pitchFamily="34" charset="0"/>
              </a:rPr>
              <a:t>per filled submitted form</a:t>
            </a:r>
            <a:r>
              <a:rPr lang="en-US" sz="1600" kern="0" dirty="0" smtClean="0">
                <a:latin typeface="Calibri" panose="020F0502020204030204" pitchFamily="34" charset="0"/>
              </a:rPr>
              <a:t>:</a:t>
            </a:r>
            <a:endParaRPr lang="en-US" sz="1600" kern="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68567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213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2301" y="477169"/>
            <a:ext cx="10737575" cy="1031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+mj-lt"/>
                <a:ea typeface="Times New Roman" panose="02020603050405020304" pitchFamily="18" charset="0"/>
                <a:cs typeface="Mangal"/>
              </a:rPr>
              <a:t>Step-9 </a:t>
            </a:r>
            <a:endParaRPr lang="en-IN" sz="1400" kern="100" dirty="0">
              <a:latin typeface="+mj-lt"/>
              <a:ea typeface="Times New Roman" panose="02020603050405020304" pitchFamily="18" charset="0"/>
              <a:cs typeface="Mangal"/>
            </a:endParaRPr>
          </a:p>
          <a:p>
            <a:r>
              <a:rPr lang="en-US" sz="1600" dirty="0">
                <a:latin typeface="+mj-lt"/>
              </a:rPr>
              <a:t>Record address of the </a:t>
            </a:r>
            <a:r>
              <a:rPr lang="en-US" sz="1600" dirty="0" smtClean="0">
                <a:latin typeface="+mj-lt"/>
              </a:rPr>
              <a:t>resident NRI. </a:t>
            </a:r>
            <a:r>
              <a:rPr lang="en-US" sz="1600" dirty="0">
                <a:latin typeface="+mj-lt"/>
              </a:rPr>
              <a:t>Fields with (*) mark (pin code, state, district and post office) are mandatory. Email address and mobile will be auto populated as per the details entered in step- 7, click next.</a:t>
            </a:r>
            <a:endParaRPr lang="en-US" sz="1600" kern="0" dirty="0" smtClean="0">
              <a:latin typeface="+mj-lt"/>
            </a:endParaRP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86496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873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477169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Step-10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b="1" kern="0" dirty="0" smtClean="0">
                <a:latin typeface="Calibri" panose="020F0502020204030204" pitchFamily="34" charset="0"/>
              </a:rPr>
              <a:t>‘Validate </a:t>
            </a:r>
            <a:r>
              <a:rPr lang="en-US" b="1" kern="0" dirty="0">
                <a:latin typeface="Calibri" panose="020F0502020204030204" pitchFamily="34" charset="0"/>
              </a:rPr>
              <a:t>the email </a:t>
            </a:r>
            <a:r>
              <a:rPr lang="en-US" b="1" kern="0" dirty="0" smtClean="0">
                <a:latin typeface="Calibri" panose="020F0502020204030204" pitchFamily="34" charset="0"/>
              </a:rPr>
              <a:t>address’</a:t>
            </a:r>
            <a:r>
              <a:rPr lang="en-US" kern="0" dirty="0" smtClean="0">
                <a:latin typeface="Calibri" panose="020F0502020204030204" pitchFamily="34" charset="0"/>
              </a:rPr>
              <a:t> </a:t>
            </a:r>
            <a:r>
              <a:rPr lang="en-US" kern="0" dirty="0">
                <a:latin typeface="Calibri" panose="020F0502020204030204" pitchFamily="34" charset="0"/>
              </a:rPr>
              <a:t>and mobile number through OTP received on provided email and mobile number and click next.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77533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788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Step-11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Record </a:t>
            </a:r>
            <a:r>
              <a:rPr lang="en-US" kern="0" dirty="0" smtClean="0">
                <a:latin typeface="Calibri" panose="020F0502020204030204" pitchFamily="34" charset="0"/>
              </a:rPr>
              <a:t>‘</a:t>
            </a:r>
            <a:r>
              <a:rPr lang="en-US" b="1" kern="0" dirty="0" smtClean="0">
                <a:latin typeface="Calibri" panose="020F0502020204030204" pitchFamily="34" charset="0"/>
              </a:rPr>
              <a:t>consent’</a:t>
            </a:r>
            <a:r>
              <a:rPr lang="en-US" kern="0" dirty="0" smtClean="0">
                <a:latin typeface="Calibri" panose="020F0502020204030204" pitchFamily="34" charset="0"/>
              </a:rPr>
              <a:t> </a:t>
            </a:r>
            <a:r>
              <a:rPr lang="en-US" kern="0" dirty="0">
                <a:latin typeface="Calibri" panose="020F0502020204030204" pitchFamily="34" charset="0"/>
              </a:rPr>
              <a:t>of the applicant by selecting check box and click next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77532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588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955" y="1777532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12301" y="477169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Step-12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Operator to click on the scan button to scan and upload the valid document displayed as per </a:t>
            </a:r>
            <a:r>
              <a:rPr lang="en-US" kern="0" dirty="0" smtClean="0">
                <a:latin typeface="Calibri" panose="020F0502020204030204" pitchFamily="34" charset="0"/>
              </a:rPr>
              <a:t>‘List of acceptable document for Enrolment and Update’.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61612" y="3379366"/>
            <a:ext cx="3583732" cy="586409"/>
            <a:chOff x="4944041" y="3329609"/>
            <a:chExt cx="3583732" cy="586409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4944041" y="3719379"/>
              <a:ext cx="1362786" cy="994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6311348" y="3329609"/>
              <a:ext cx="2216425" cy="58640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Click Here to Scan Documents</a:t>
              </a:r>
              <a:endParaRPr lang="en-IN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985442" y="3722691"/>
            <a:ext cx="2216425" cy="5864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58210" y="4015895"/>
            <a:ext cx="865105" cy="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03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77532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12301" y="477169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Step-13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Operator to click on the scan button to scan and upload the valid document displayed as per </a:t>
            </a:r>
            <a:r>
              <a:rPr lang="en-US" kern="0" dirty="0" smtClean="0">
                <a:latin typeface="Calibri" panose="020F0502020204030204" pitchFamily="34" charset="0"/>
              </a:rPr>
              <a:t>‘List of acceptable document for Enrolment and Update’.</a:t>
            </a:r>
          </a:p>
        </p:txBody>
      </p:sp>
      <p:sp>
        <p:nvSpPr>
          <p:cNvPr id="9" name="Rectangle 8"/>
          <p:cNvSpPr/>
          <p:nvPr/>
        </p:nvSpPr>
        <p:spPr>
          <a:xfrm>
            <a:off x="3012336" y="4493655"/>
            <a:ext cx="2216425" cy="5864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85104" y="4786859"/>
            <a:ext cx="865105" cy="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15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85" y="1777531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12301" y="477169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Step-14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Operator to click on the scan button to scan and upload the valid document displayed as </a:t>
            </a:r>
            <a:r>
              <a:rPr lang="en-US" kern="0">
                <a:latin typeface="Calibri" panose="020F0502020204030204" pitchFamily="34" charset="0"/>
              </a:rPr>
              <a:t>per </a:t>
            </a:r>
            <a:r>
              <a:rPr lang="en-US" kern="0" smtClean="0">
                <a:latin typeface="Calibri" panose="020F0502020204030204" pitchFamily="34" charset="0"/>
              </a:rPr>
              <a:t>‘List </a:t>
            </a:r>
            <a:r>
              <a:rPr lang="en-US" kern="0" dirty="0" smtClean="0">
                <a:latin typeface="Calibri" panose="020F0502020204030204" pitchFamily="34" charset="0"/>
              </a:rPr>
              <a:t>of acceptable document for Enrolment </a:t>
            </a:r>
            <a:r>
              <a:rPr lang="en-US" kern="0" smtClean="0">
                <a:latin typeface="Calibri" panose="020F0502020204030204" pitchFamily="34" charset="0"/>
              </a:rPr>
              <a:t>and Update’.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22689" y="3702424"/>
            <a:ext cx="2216425" cy="1413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95457" y="4822716"/>
            <a:ext cx="865105" cy="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2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008" y="1777534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712301" y="477169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Step-15</a:t>
            </a:r>
            <a:endParaRPr lang="en-IN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Preview of the scanned document would appear, operator shall check the document preview</a:t>
            </a:r>
          </a:p>
          <a:p>
            <a:endParaRPr lang="en-US" kern="0" dirty="0">
              <a:latin typeface="Calibri" panose="020F050202020403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513294" y="4966449"/>
            <a:ext cx="974" cy="59050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477169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Step-16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Similarly upload all the valid documents. After the scanning is done successfully "</a:t>
            </a:r>
            <a:r>
              <a:rPr lang="en-US" b="1" kern="0" dirty="0">
                <a:latin typeface="Calibri" panose="020F0502020204030204" pitchFamily="34" charset="0"/>
              </a:rPr>
              <a:t>Green Tick</a:t>
            </a:r>
            <a:r>
              <a:rPr lang="en-US" kern="0" dirty="0">
                <a:latin typeface="Calibri" panose="020F0502020204030204" pitchFamily="34" charset="0"/>
              </a:rPr>
              <a:t>" symbol indicates that the upload to backend service is successful. Click next.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86497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282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622" y="1699530"/>
            <a:ext cx="8139953" cy="44648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413952" y="4048734"/>
            <a:ext cx="1416424" cy="13984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66006" y="4354509"/>
            <a:ext cx="1470991" cy="248478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12301" y="477169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</a:t>
            </a:r>
            <a:r>
              <a:rPr lang="en-IN" sz="1200" b="1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                                                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Please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ensure the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client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is connected on internet, then Operator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select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the option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‘</a:t>
            </a: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Universal Client’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in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Mode Selection.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1881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Step-17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Capture face of the applicant as per process and click next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1789301"/>
            <a:ext cx="8134350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1206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Step-18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Capture the fingerprints of the resident and click </a:t>
            </a:r>
            <a:r>
              <a:rPr lang="en-US" kern="0" dirty="0" smtClean="0">
                <a:latin typeface="Calibri" panose="020F0502020204030204" pitchFamily="34" charset="0"/>
              </a:rPr>
              <a:t>next.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77531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737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Step-19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Capture both iris of the resident and click next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1780335"/>
            <a:ext cx="8134350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307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477169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Step-20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Request the applicant to verify all the entered details, in the review page. After the operator’s confirmation, the details cannot be changed.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178" y="1780334"/>
            <a:ext cx="8134350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560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Step-21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The operator should confirm that the entered details are correct by providing his/her biometrics.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1780335"/>
            <a:ext cx="8134350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717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98" y="1775147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12301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Step-22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After the confirmation, operator can preview the acknowledgement slip.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81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Step-23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See the Preview of acknowledgement slip and take the print-out for uploading the same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3" y="1772538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303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75151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12301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Step-24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Scan and upload the signed enrolment form filled by the resident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76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477169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Step-25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After uploading the enrolment form submit button will be enabled, after successful submission of enrolment request following message will be displayed.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3" y="1780376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4879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5636" y="1886635"/>
            <a:ext cx="6983506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Case Two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 smtClean="0"/>
          </a:p>
          <a:p>
            <a:pPr algn="ctr"/>
            <a:r>
              <a:rPr lang="en-US" sz="3200" dirty="0" smtClean="0"/>
              <a:t>Resident having Foreign Address 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8731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790" y="1718706"/>
            <a:ext cx="8138160" cy="446227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12301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Step-2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Universal Client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login page will appear,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Enter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the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‘</a:t>
            </a: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Aadhaar Number’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of Operator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and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‘</a:t>
            </a: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CAPTCHA’ </a:t>
            </a:r>
            <a:r>
              <a:rPr lang="en-IN" kern="0" dirty="0">
                <a:latin typeface="Calibri" panose="020F0502020204030204" pitchFamily="34" charset="0"/>
                <a:ea typeface="Times New Roman" panose="02020603050405020304" pitchFamily="18" charset="0"/>
              </a:rPr>
              <a:t>for </a:t>
            </a:r>
            <a:r>
              <a:rPr lang="en-IN" kern="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Login.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7094593" y="3834751"/>
            <a:ext cx="1878496" cy="2484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7107846" y="4175992"/>
            <a:ext cx="1878496" cy="2484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386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86496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712301" y="477169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Step-6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Select 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“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Non Resident Indian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” </a:t>
            </a: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radio button in resident type 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option, then select “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Foreign Address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”, </a:t>
            </a: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all other fields shall get selected according to the resident type.</a:t>
            </a:r>
            <a:endParaRPr lang="en-IN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401669" y="1954307"/>
            <a:ext cx="8965" cy="681319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4818810" y="3200400"/>
            <a:ext cx="891708" cy="8969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66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77532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712301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Step-7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Enter valid </a:t>
            </a:r>
            <a:r>
              <a:rPr lang="en-US" kern="0" dirty="0" smtClean="0">
                <a:latin typeface="Calibri" panose="020F0502020204030204" pitchFamily="34" charset="0"/>
              </a:rPr>
              <a:t>‘</a:t>
            </a:r>
            <a:r>
              <a:rPr lang="en-US" b="1" kern="0" dirty="0" smtClean="0">
                <a:latin typeface="Calibri" panose="020F0502020204030204" pitchFamily="34" charset="0"/>
              </a:rPr>
              <a:t>email </a:t>
            </a:r>
            <a:r>
              <a:rPr lang="en-US" b="1" kern="0" dirty="0">
                <a:latin typeface="Calibri" panose="020F0502020204030204" pitchFamily="34" charset="0"/>
              </a:rPr>
              <a:t>address (mandatory</a:t>
            </a:r>
            <a:r>
              <a:rPr lang="en-US" b="1" kern="0" dirty="0" smtClean="0">
                <a:latin typeface="Calibri" panose="020F0502020204030204" pitchFamily="34" charset="0"/>
              </a:rPr>
              <a:t>)’</a:t>
            </a:r>
            <a:r>
              <a:rPr lang="en-US" kern="0" dirty="0" smtClean="0">
                <a:latin typeface="Calibri" panose="020F0502020204030204" pitchFamily="34" charset="0"/>
              </a:rPr>
              <a:t> </a:t>
            </a:r>
            <a:r>
              <a:rPr lang="en-US" kern="0" dirty="0">
                <a:latin typeface="Calibri" panose="020F0502020204030204" pitchFamily="34" charset="0"/>
              </a:rPr>
              <a:t>and mobile number (optional).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32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0230" y="457197"/>
            <a:ext cx="10737575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Step-8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sz="1600" kern="0" dirty="0">
                <a:latin typeface="Calibri" panose="020F0502020204030204" pitchFamily="34" charset="0"/>
              </a:rPr>
              <a:t>Enter basic details of the resident </a:t>
            </a:r>
            <a:r>
              <a:rPr lang="en-US" sz="1600" kern="0" dirty="0" smtClean="0">
                <a:latin typeface="Calibri" panose="020F0502020204030204" pitchFamily="34" charset="0"/>
              </a:rPr>
              <a:t>as </a:t>
            </a:r>
            <a:r>
              <a:rPr lang="en-US" sz="1600" kern="0" dirty="0">
                <a:latin typeface="Calibri" panose="020F0502020204030204" pitchFamily="34" charset="0"/>
              </a:rPr>
              <a:t>per filled submitted form</a:t>
            </a:r>
            <a:r>
              <a:rPr lang="en-US" sz="1600" kern="0" dirty="0" smtClean="0">
                <a:latin typeface="Calibri" panose="020F0502020204030204" pitchFamily="34" charset="0"/>
              </a:rPr>
              <a:t>:</a:t>
            </a:r>
            <a:endParaRPr lang="en-US" sz="1600" kern="0" dirty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86500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425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2301" y="477169"/>
            <a:ext cx="10737575" cy="1031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+mj-lt"/>
                <a:ea typeface="Times New Roman" panose="02020603050405020304" pitchFamily="18" charset="0"/>
                <a:cs typeface="Mangal"/>
              </a:rPr>
              <a:t>Step-9 </a:t>
            </a:r>
            <a:endParaRPr lang="en-IN" sz="1400" kern="100" dirty="0">
              <a:latin typeface="+mj-lt"/>
              <a:ea typeface="Times New Roman" panose="02020603050405020304" pitchFamily="18" charset="0"/>
              <a:cs typeface="Mangal"/>
            </a:endParaRPr>
          </a:p>
          <a:p>
            <a:r>
              <a:rPr lang="en-US" sz="1600" dirty="0">
                <a:latin typeface="+mj-lt"/>
              </a:rPr>
              <a:t>Record </a:t>
            </a:r>
            <a:r>
              <a:rPr lang="en-US" sz="1600" dirty="0" smtClean="0">
                <a:latin typeface="+mj-lt"/>
              </a:rPr>
              <a:t>addresses </a:t>
            </a:r>
            <a:r>
              <a:rPr lang="en-US" sz="1600" dirty="0">
                <a:latin typeface="+mj-lt"/>
              </a:rPr>
              <a:t>of the resident </a:t>
            </a:r>
            <a:r>
              <a:rPr lang="en-US" sz="1600" dirty="0" smtClean="0">
                <a:latin typeface="+mj-lt"/>
              </a:rPr>
              <a:t>NRI. </a:t>
            </a:r>
            <a:r>
              <a:rPr lang="en-US" sz="1600" dirty="0">
                <a:latin typeface="+mj-lt"/>
              </a:rPr>
              <a:t>Fields with (*) mark (pin code, </a:t>
            </a:r>
            <a:r>
              <a:rPr lang="en-US" sz="1600" dirty="0" smtClean="0">
                <a:latin typeface="+mj-lt"/>
              </a:rPr>
              <a:t>country name) </a:t>
            </a:r>
            <a:r>
              <a:rPr lang="en-US" sz="1600" dirty="0">
                <a:latin typeface="+mj-lt"/>
              </a:rPr>
              <a:t>are mandatory. Email address and mobile will be auto populated as per the details entered in step- 7, click next.</a:t>
            </a:r>
            <a:endParaRPr lang="en-US" sz="1600" kern="0" dirty="0" smtClean="0">
              <a:latin typeface="+mj-lt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955" y="1786498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40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477169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Step-10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b="1" kern="0" dirty="0" smtClean="0">
                <a:latin typeface="Calibri" panose="020F0502020204030204" pitchFamily="34" charset="0"/>
              </a:rPr>
              <a:t>‘Validate </a:t>
            </a:r>
            <a:r>
              <a:rPr lang="en-US" b="1" kern="0" dirty="0">
                <a:latin typeface="Calibri" panose="020F0502020204030204" pitchFamily="34" charset="0"/>
              </a:rPr>
              <a:t>the email </a:t>
            </a:r>
            <a:r>
              <a:rPr lang="en-US" b="1" kern="0" dirty="0" smtClean="0">
                <a:latin typeface="Calibri" panose="020F0502020204030204" pitchFamily="34" charset="0"/>
              </a:rPr>
              <a:t>address’</a:t>
            </a:r>
            <a:r>
              <a:rPr lang="en-US" kern="0" dirty="0" smtClean="0">
                <a:latin typeface="Calibri" panose="020F0502020204030204" pitchFamily="34" charset="0"/>
              </a:rPr>
              <a:t> </a:t>
            </a:r>
            <a:r>
              <a:rPr lang="en-US" kern="0" dirty="0">
                <a:latin typeface="Calibri" panose="020F0502020204030204" pitchFamily="34" charset="0"/>
              </a:rPr>
              <a:t>and mobile number through OTP received on provided email and mobile number and click next.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77530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973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477169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Step-10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b="1" kern="0" dirty="0" smtClean="0">
                <a:latin typeface="Calibri" panose="020F0502020204030204" pitchFamily="34" charset="0"/>
              </a:rPr>
              <a:t>‘Validate </a:t>
            </a:r>
            <a:r>
              <a:rPr lang="en-US" b="1" kern="0" dirty="0">
                <a:latin typeface="Calibri" panose="020F0502020204030204" pitchFamily="34" charset="0"/>
              </a:rPr>
              <a:t>the email </a:t>
            </a:r>
            <a:r>
              <a:rPr lang="en-US" b="1" kern="0" dirty="0" smtClean="0">
                <a:latin typeface="Calibri" panose="020F0502020204030204" pitchFamily="34" charset="0"/>
              </a:rPr>
              <a:t>address’</a:t>
            </a:r>
            <a:r>
              <a:rPr lang="en-US" kern="0" dirty="0" smtClean="0">
                <a:latin typeface="Calibri" panose="020F0502020204030204" pitchFamily="34" charset="0"/>
              </a:rPr>
              <a:t> </a:t>
            </a:r>
            <a:r>
              <a:rPr lang="en-US" kern="0" dirty="0">
                <a:latin typeface="Calibri" panose="020F0502020204030204" pitchFamily="34" charset="0"/>
              </a:rPr>
              <a:t>and mobile number through OTP received on provided email and mobile number and click next.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77532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9124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Step-11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Record </a:t>
            </a:r>
            <a:r>
              <a:rPr lang="en-US" kern="0" dirty="0" smtClean="0">
                <a:latin typeface="Calibri" panose="020F0502020204030204" pitchFamily="34" charset="0"/>
              </a:rPr>
              <a:t>‘</a:t>
            </a:r>
            <a:r>
              <a:rPr lang="en-US" b="1" kern="0" dirty="0" smtClean="0">
                <a:latin typeface="Calibri" panose="020F0502020204030204" pitchFamily="34" charset="0"/>
              </a:rPr>
              <a:t>consent’</a:t>
            </a:r>
            <a:r>
              <a:rPr lang="en-US" kern="0" dirty="0" smtClean="0">
                <a:latin typeface="Calibri" panose="020F0502020204030204" pitchFamily="34" charset="0"/>
              </a:rPr>
              <a:t> </a:t>
            </a:r>
            <a:r>
              <a:rPr lang="en-US" kern="0" dirty="0">
                <a:latin typeface="Calibri" panose="020F0502020204030204" pitchFamily="34" charset="0"/>
              </a:rPr>
              <a:t>of the applicant by selecting check box and click next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77534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027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86495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12301" y="477169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Step-12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Operator to click on the scan button to scan and upload the valid document displayed as per </a:t>
            </a:r>
            <a:r>
              <a:rPr lang="en-US" kern="0" dirty="0" smtClean="0">
                <a:latin typeface="Calibri" panose="020F0502020204030204" pitchFamily="34" charset="0"/>
              </a:rPr>
              <a:t>‘List of acceptable document for Enrolment and Update’.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61612" y="3289716"/>
            <a:ext cx="3583732" cy="586409"/>
            <a:chOff x="4944041" y="3329609"/>
            <a:chExt cx="3583732" cy="586409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4944041" y="3719379"/>
              <a:ext cx="1362786" cy="9940"/>
            </a:xfrm>
            <a:prstGeom prst="straightConnector1">
              <a:avLst/>
            </a:prstGeom>
            <a:ln w="412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6311348" y="3329609"/>
              <a:ext cx="2216425" cy="58640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Click Here to Scan Documents</a:t>
              </a:r>
              <a:endParaRPr lang="en-IN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985442" y="3633041"/>
            <a:ext cx="2216425" cy="5864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58210" y="3926245"/>
            <a:ext cx="865105" cy="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68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86497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12301" y="477169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Step-13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Operator to click on the scan button to scan and upload the valid document displayed as per </a:t>
            </a:r>
            <a:r>
              <a:rPr lang="en-US" kern="0" dirty="0" smtClean="0">
                <a:latin typeface="Calibri" panose="020F0502020204030204" pitchFamily="34" charset="0"/>
              </a:rPr>
              <a:t>‘List of acceptable document for Enrolment and Update’.</a:t>
            </a:r>
          </a:p>
        </p:txBody>
      </p:sp>
      <p:sp>
        <p:nvSpPr>
          <p:cNvPr id="9" name="Rectangle 8"/>
          <p:cNvSpPr/>
          <p:nvPr/>
        </p:nvSpPr>
        <p:spPr>
          <a:xfrm>
            <a:off x="3012336" y="4502621"/>
            <a:ext cx="2216425" cy="5864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885104" y="4795825"/>
            <a:ext cx="865105" cy="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80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77526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12301" y="477169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Step-14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Operator to click on the scan button to scan and upload the valid document displayed as </a:t>
            </a:r>
            <a:r>
              <a:rPr lang="en-US" kern="0">
                <a:latin typeface="Calibri" panose="020F0502020204030204" pitchFamily="34" charset="0"/>
              </a:rPr>
              <a:t>per </a:t>
            </a:r>
            <a:r>
              <a:rPr lang="en-US" kern="0" smtClean="0">
                <a:latin typeface="Calibri" panose="020F0502020204030204" pitchFamily="34" charset="0"/>
              </a:rPr>
              <a:t>‘List </a:t>
            </a:r>
            <a:r>
              <a:rPr lang="en-US" kern="0" dirty="0" smtClean="0">
                <a:latin typeface="Calibri" panose="020F0502020204030204" pitchFamily="34" charset="0"/>
              </a:rPr>
              <a:t>of acceptable document for Enrolment </a:t>
            </a:r>
            <a:r>
              <a:rPr lang="en-US" kern="0" smtClean="0">
                <a:latin typeface="Calibri" panose="020F0502020204030204" pitchFamily="34" charset="0"/>
              </a:rPr>
              <a:t>and Update’.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39230" y="4840935"/>
            <a:ext cx="2216425" cy="5887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600" b="1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795457" y="5136477"/>
            <a:ext cx="865105" cy="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1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2301" y="477169"/>
            <a:ext cx="10737575" cy="1031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Step-3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sz="1600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Operator needs to give his/her biometric for authentication using </a:t>
            </a:r>
            <a:r>
              <a:rPr lang="en-US" sz="1600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– ‘</a:t>
            </a:r>
            <a:r>
              <a:rPr lang="en-US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fingerprint’</a:t>
            </a:r>
            <a:r>
              <a:rPr lang="en-US" sz="1600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 </a:t>
            </a:r>
            <a:r>
              <a:rPr lang="en-US" sz="1600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or </a:t>
            </a:r>
            <a:r>
              <a:rPr lang="en-US" sz="1600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‘</a:t>
            </a:r>
            <a:r>
              <a:rPr lang="en-US" sz="1600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Iris’</a:t>
            </a:r>
            <a:r>
              <a:rPr lang="en-US" sz="1600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. </a:t>
            </a:r>
            <a:r>
              <a:rPr lang="en-US" sz="1600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Fingerprint authentication is possible using slaps scanner or Single fingerprint RD device. Iris authentication is possible using dual iris scanner or single iris RD device</a:t>
            </a:r>
            <a:endParaRPr lang="en-IN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955" y="1772540"/>
            <a:ext cx="8143875" cy="43910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47449" y="2725662"/>
            <a:ext cx="1590261" cy="2415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27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008" y="1768567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712301" y="477169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Step-15</a:t>
            </a:r>
            <a:endParaRPr lang="en-IN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Preview of the scanned document would appear, operator shall check the document preview</a:t>
            </a:r>
          </a:p>
          <a:p>
            <a:endParaRPr lang="en-US" kern="0" dirty="0">
              <a:latin typeface="Calibri" panose="020F050202020403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513294" y="4957482"/>
            <a:ext cx="974" cy="59050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90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008" y="1786496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12301" y="477169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Step-16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Similarly upload all the valid documents. After the scanning is done successfully "</a:t>
            </a:r>
            <a:r>
              <a:rPr lang="en-US" b="1" kern="0" dirty="0">
                <a:latin typeface="Calibri" panose="020F0502020204030204" pitchFamily="34" charset="0"/>
              </a:rPr>
              <a:t>Green Tick</a:t>
            </a:r>
            <a:r>
              <a:rPr lang="en-US" kern="0" dirty="0">
                <a:latin typeface="Calibri" panose="020F0502020204030204" pitchFamily="34" charset="0"/>
              </a:rPr>
              <a:t>" symbol indicates that the upload to backend service is successful. Click next.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70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Step-17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Capture face of the applicant as per process and click next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1789299"/>
            <a:ext cx="8134350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657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Step-18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Capture the fingerprints of the resident and click </a:t>
            </a:r>
            <a:r>
              <a:rPr lang="en-US" kern="0" dirty="0" smtClean="0">
                <a:latin typeface="Calibri" panose="020F0502020204030204" pitchFamily="34" charset="0"/>
              </a:rPr>
              <a:t>next.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68568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0263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Step-19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Capture both iris of the resident and click next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1780334"/>
            <a:ext cx="8134350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049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477169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Step-20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Request the applicant to verify all the entered details, in the review page. After the operator’s confirmation, the details cannot be changed.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913" y="1780334"/>
            <a:ext cx="8134350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246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Step-21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The operator should confirm that the entered details are correct by providing his/her biometrics.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25" y="1798267"/>
            <a:ext cx="8134350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129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75147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12301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Step-22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After the confirmation, operator can preview the acknowledgement slip.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07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Step-23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See the Preview of acknowledgement slip and take the print-out for uploading the same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3" y="1763573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717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784114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712301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Step-24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Scan and upload the signed enrolment form filled by the resident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06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2301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Step-4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After biometric authentication operator receives OTP, enter 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‘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OTP’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 </a:t>
            </a: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to proceed.</a:t>
            </a:r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022" y="1772538"/>
            <a:ext cx="8143875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6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2301" y="477169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Step-25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</a:rPr>
              <a:t>After uploading the enrolment form submit button will be enabled, after successful submission of enrolment request following message will be displayed. </a:t>
            </a:r>
            <a:endParaRPr lang="en-US" kern="0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63" y="1789338"/>
            <a:ext cx="8143875" cy="43910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948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74FB06C-CE61-41AC-11DF-80E03EA08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D8B025D8-CCA6-27FF-0CCE-AE48572293D4}"/>
              </a:ext>
            </a:extLst>
          </p:cNvPr>
          <p:cNvSpPr txBox="1">
            <a:spLocks/>
          </p:cNvSpPr>
          <p:nvPr/>
        </p:nvSpPr>
        <p:spPr>
          <a:xfrm>
            <a:off x="0" y="2616200"/>
            <a:ext cx="12192000" cy="677333"/>
          </a:xfrm>
          <a:prstGeom prst="snip1Rect">
            <a:avLst>
              <a:gd name="adj" fmla="val 5122"/>
            </a:avLst>
          </a:prstGeom>
          <a:solidFill>
            <a:srgbClr val="C00000"/>
          </a:solidFill>
        </p:spPr>
        <p:txBody>
          <a:bodyPr vert="horz" lIns="81269" tIns="40635" rIns="81269" bIns="40635" rtlCol="0" anchor="ctr">
            <a:no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2844" b="1" u="sng" dirty="0">
                <a:solidFill>
                  <a:schemeClr val="bg1"/>
                </a:solidFill>
                <a:sym typeface="Wingdings" panose="05000000000000000000" pitchFamily="2" charset="2"/>
              </a:rPr>
              <a:t>Thank You</a:t>
            </a:r>
            <a:endParaRPr lang="en-IN" sz="2844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3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273" y="1775148"/>
            <a:ext cx="8138160" cy="4389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12301" y="477169"/>
            <a:ext cx="10737575" cy="81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Step-5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Select the 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‘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Adult </a:t>
            </a:r>
            <a:r>
              <a:rPr lang="en-US" b="1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enrolment (18 years and above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)’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 </a:t>
            </a: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under new enrolment option, click next</a:t>
            </a:r>
            <a:endParaRPr lang="en-IN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42609" y="3312069"/>
            <a:ext cx="1066803" cy="99392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24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Type of Enrolment</a:t>
            </a:r>
            <a:endParaRPr lang="en-IN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30960311"/>
              </p:ext>
            </p:extLst>
          </p:nvPr>
        </p:nvGraphicFramePr>
        <p:xfrm>
          <a:off x="2955365" y="1445809"/>
          <a:ext cx="5570071" cy="3520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844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5636" y="1886635"/>
            <a:ext cx="6983506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Case One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 smtClean="0"/>
          </a:p>
          <a:p>
            <a:pPr algn="ctr"/>
            <a:r>
              <a:rPr lang="en-US" sz="3200" dirty="0" smtClean="0"/>
              <a:t>Resident having Indian Address 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22413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0" y="1678920"/>
            <a:ext cx="8138160" cy="4389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712301" y="477169"/>
            <a:ext cx="10737575" cy="1093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IN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Step-6 </a:t>
            </a:r>
            <a:endParaRPr lang="en-IN" sz="1400" kern="100" dirty="0">
              <a:latin typeface="Aptos"/>
              <a:ea typeface="Times New Roman" panose="02020603050405020304" pitchFamily="18" charset="0"/>
              <a:cs typeface="Mangal"/>
            </a:endParaRPr>
          </a:p>
          <a:p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Select 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“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Non Resident Indian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” </a:t>
            </a: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radio button in resident type 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option, Then select ‘</a:t>
            </a:r>
            <a:r>
              <a:rPr lang="en-US" b="1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Indian Address’</a:t>
            </a:r>
            <a:r>
              <a:rPr lang="en-US" kern="0" dirty="0" smtClean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 if available, </a:t>
            </a:r>
            <a:r>
              <a:rPr lang="en-US" kern="0" dirty="0">
                <a:latin typeface="Calibri" panose="020F0502020204030204" pitchFamily="34" charset="0"/>
                <a:ea typeface="Times New Roman" panose="02020603050405020304" pitchFamily="18" charset="0"/>
                <a:cs typeface="Mangal"/>
              </a:rPr>
              <a:t>all other fields shall get selected according to the resident type.</a:t>
            </a:r>
            <a:endParaRPr lang="en-IN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401669" y="2115672"/>
            <a:ext cx="8965" cy="681319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290763" y="3370729"/>
            <a:ext cx="708211" cy="5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99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30976</TotalTime>
  <Words>1016</Words>
  <Application>Microsoft Office PowerPoint</Application>
  <PresentationFormat>Widescreen</PresentationFormat>
  <Paragraphs>114</Paragraphs>
  <Slides>51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Aptos</vt:lpstr>
      <vt:lpstr>Arial</vt:lpstr>
      <vt:lpstr>Calibri</vt:lpstr>
      <vt:lpstr>Mangal</vt:lpstr>
      <vt:lpstr>Times New Roman</vt:lpstr>
      <vt:lpstr>Wingdings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 of Enrolment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Ashish</dc:creator>
  <cp:lastModifiedBy>Pankaj Harit</cp:lastModifiedBy>
  <cp:revision>940</cp:revision>
  <dcterms:modified xsi:type="dcterms:W3CDTF">2025-06-22T14:23:37Z</dcterms:modified>
</cp:coreProperties>
</file>